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s/slide131.xml" ContentType="application/vnd.openxmlformats-officedocument.presentationml.slide+xml"/>
  <Override PartName="/ppt/slides/slide536.xml" ContentType="application/vnd.openxmlformats-officedocument.presentationml.slide+xml"/>
  <Override PartName="/ppt/slides/slide535.xml" ContentType="application/vnd.openxmlformats-officedocument.presentationml.slide+xml"/>
  <Override PartName="/ppt/slides/slide534.xml" ContentType="application/vnd.openxmlformats-officedocument.presentationml.slide+xml"/>
  <Override PartName="/ppt/slides/slide533.xml" ContentType="application/vnd.openxmlformats-officedocument.presentationml.slide+xml"/>
  <Override PartName="/ppt/slides/slide532.xml" ContentType="application/vnd.openxmlformats-officedocument.presentationml.slide+xml"/>
  <Override PartName="/ppt/slides/slide531.xml" ContentType="application/vnd.openxmlformats-officedocument.presentationml.slide+xml"/>
  <Override PartName="/ppt/slides/slide530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5.xml" ContentType="application/vnd.openxmlformats-officedocument.presentationml.slide+xml"/>
  <Override PartName="/ppt/slides/slide544.xml" ContentType="application/vnd.openxmlformats-officedocument.presentationml.slide+xml"/>
  <Override PartName="/ppt/slides/slide543.xml" ContentType="application/vnd.openxmlformats-officedocument.presentationml.slide+xml"/>
  <Override PartName="/ppt/slides/slide542.xml" ContentType="application/vnd.openxmlformats-officedocument.presentationml.slide+xml"/>
  <Override PartName="/ppt/slides/slide541.xml" ContentType="application/vnd.openxmlformats-officedocument.presentationml.slide+xml"/>
  <Override PartName="/ppt/slides/slide540.xml" ContentType="application/vnd.openxmlformats-officedocument.presentationml.slide+xml"/>
  <Override PartName="/ppt/slides/slide529.xml" ContentType="application/vnd.openxmlformats-officedocument.presentationml.slide+xml"/>
  <Override PartName="/ppt/slides/slide528.xml" ContentType="application/vnd.openxmlformats-officedocument.presentationml.slide+xml"/>
  <Override PartName="/ppt/slides/slide527.xml" ContentType="application/vnd.openxmlformats-officedocument.presentationml.slide+xml"/>
  <Override PartName="/ppt/slides/slide517.xml" ContentType="application/vnd.openxmlformats-officedocument.presentationml.slide+xml"/>
  <Override PartName="/ppt/slides/slide516.xml" ContentType="application/vnd.openxmlformats-officedocument.presentationml.slide+xml"/>
  <Override PartName="/ppt/slides/slide515.xml" ContentType="application/vnd.openxmlformats-officedocument.presentationml.slide+xml"/>
  <Override PartName="/ppt/slides/slide514.xml" ContentType="application/vnd.openxmlformats-officedocument.presentationml.slide+xml"/>
  <Override PartName="/ppt/slides/slide513.xml" ContentType="application/vnd.openxmlformats-officedocument.presentationml.slide+xml"/>
  <Override PartName="/ppt/slides/slide512.xml" ContentType="application/vnd.openxmlformats-officedocument.presentationml.slide+xml"/>
  <Override PartName="/ppt/slides/slide511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6.xml" ContentType="application/vnd.openxmlformats-officedocument.presentationml.slide+xml"/>
  <Override PartName="/ppt/slides/slide525.xml" ContentType="application/vnd.openxmlformats-officedocument.presentationml.slide+xml"/>
  <Override PartName="/ppt/slides/slide524.xml" ContentType="application/vnd.openxmlformats-officedocument.presentationml.slide+xml"/>
  <Override PartName="/ppt/slides/slide523.xml" ContentType="application/vnd.openxmlformats-officedocument.presentationml.slide+xml"/>
  <Override PartName="/ppt/slides/slide522.xml" ContentType="application/vnd.openxmlformats-officedocument.presentationml.slide+xml"/>
  <Override PartName="/ppt/slides/slide521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74.xml" ContentType="application/vnd.openxmlformats-officedocument.presentationml.slide+xml"/>
  <Override PartName="/ppt/slides/slide573.xml" ContentType="application/vnd.openxmlformats-officedocument.presentationml.slide+xml"/>
  <Override PartName="/ppt/slides/slide572.xml" ContentType="application/vnd.openxmlformats-officedocument.presentationml.slide+xml"/>
  <Override PartName="/ppt/slides/slide571.xml" ContentType="application/vnd.openxmlformats-officedocument.presentationml.slide+xml"/>
  <Override PartName="/ppt/slides/slide570.xml" ContentType="application/vnd.openxmlformats-officedocument.presentationml.slide+xml"/>
  <Override PartName="/ppt/slides/slide569.xml" ContentType="application/vnd.openxmlformats-officedocument.presentationml.slide+xml"/>
  <Override PartName="/ppt/slides/slide568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83.xml" ContentType="application/vnd.openxmlformats-officedocument.presentationml.slide+xml"/>
  <Override PartName="/ppt/slides/slide582.xml" ContentType="application/vnd.openxmlformats-officedocument.presentationml.slide+xml"/>
  <Override PartName="/ppt/slides/slide581.xml" ContentType="application/vnd.openxmlformats-officedocument.presentationml.slide+xml"/>
  <Override PartName="/ppt/slides/slide580.xml" ContentType="application/vnd.openxmlformats-officedocument.presentationml.slide+xml"/>
  <Override PartName="/ppt/slides/slide579.xml" ContentType="application/vnd.openxmlformats-officedocument.presentationml.slide+xml"/>
  <Override PartName="/ppt/slides/slide578.xml" ContentType="application/vnd.openxmlformats-officedocument.presentationml.slide+xml"/>
  <Override PartName="/ppt/slides/slide567.xml" ContentType="application/vnd.openxmlformats-officedocument.presentationml.slide+xml"/>
  <Override PartName="/ppt/slides/slide566.xml" ContentType="application/vnd.openxmlformats-officedocument.presentationml.slide+xml"/>
  <Override PartName="/ppt/slides/slide565.xml" ContentType="application/vnd.openxmlformats-officedocument.presentationml.slide+xml"/>
  <Override PartName="/ppt/slides/slide555.xml" ContentType="application/vnd.openxmlformats-officedocument.presentationml.slide+xml"/>
  <Override PartName="/ppt/slides/slide554.xml" ContentType="application/vnd.openxmlformats-officedocument.presentationml.slide+xml"/>
  <Override PartName="/ppt/slides/slide553.xml" ContentType="application/vnd.openxmlformats-officedocument.presentationml.slide+xml"/>
  <Override PartName="/ppt/slides/slide552.xml" ContentType="application/vnd.openxmlformats-officedocument.presentationml.slide+xml"/>
  <Override PartName="/ppt/slides/slide551.xml" ContentType="application/vnd.openxmlformats-officedocument.presentationml.slide+xml"/>
  <Override PartName="/ppt/slides/slide550.xml" ContentType="application/vnd.openxmlformats-officedocument.presentationml.slide+xml"/>
  <Override PartName="/ppt/slides/slide549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64.xml" ContentType="application/vnd.openxmlformats-officedocument.presentationml.slide+xml"/>
  <Override PartName="/ppt/slides/slide563.xml" ContentType="application/vnd.openxmlformats-officedocument.presentationml.slide+xml"/>
  <Override PartName="/ppt/slides/slide562.xml" ContentType="application/vnd.openxmlformats-officedocument.presentationml.slide+xml"/>
  <Override PartName="/ppt/slides/slide561.xml" ContentType="application/vnd.openxmlformats-officedocument.presentationml.slide+xml"/>
  <Override PartName="/ppt/slides/slide560.xml" ContentType="application/vnd.openxmlformats-officedocument.presentationml.slide+xml"/>
  <Override PartName="/ppt/slides/slide559.xml" ContentType="application/vnd.openxmlformats-officedocument.presentationml.slide+xml"/>
  <Override PartName="/ppt/slides/slide510.xml" ContentType="application/vnd.openxmlformats-officedocument.presentationml.slide+xml"/>
  <Override PartName="/ppt/slides/slide509.xml" ContentType="application/vnd.openxmlformats-officedocument.presentationml.slide+xml"/>
  <Override PartName="/ppt/slides/slide508.xml" ContentType="application/vnd.openxmlformats-officedocument.presentationml.slide+xml"/>
  <Override PartName="/ppt/slides/slide460.xml" ContentType="application/vnd.openxmlformats-officedocument.presentationml.slide+xml"/>
  <Override PartName="/ppt/slides/slide459.xml" ContentType="application/vnd.openxmlformats-officedocument.presentationml.slide+xml"/>
  <Override PartName="/ppt/slides/slide458.xml" ContentType="application/vnd.openxmlformats-officedocument.presentationml.slide+xml"/>
  <Override PartName="/ppt/slides/slide457.xml" ContentType="application/vnd.openxmlformats-officedocument.presentationml.slide+xml"/>
  <Override PartName="/ppt/slides/slide456.xml" ContentType="application/vnd.openxmlformats-officedocument.presentationml.slide+xml"/>
  <Override PartName="/ppt/slides/slide455.xml" ContentType="application/vnd.openxmlformats-officedocument.presentationml.slide+xml"/>
  <Override PartName="/ppt/slides/slide454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9.xml" ContentType="application/vnd.openxmlformats-officedocument.presentationml.slide+xml"/>
  <Override PartName="/ppt/slides/slide468.xml" ContentType="application/vnd.openxmlformats-officedocument.presentationml.slide+xml"/>
  <Override PartName="/ppt/slides/slide467.xml" ContentType="application/vnd.openxmlformats-officedocument.presentationml.slide+xml"/>
  <Override PartName="/ppt/slides/slide466.xml" ContentType="application/vnd.openxmlformats-officedocument.presentationml.slide+xml"/>
  <Override PartName="/ppt/slides/slide465.xml" ContentType="application/vnd.openxmlformats-officedocument.presentationml.slide+xml"/>
  <Override PartName="/ppt/slides/slide464.xml" ContentType="application/vnd.openxmlformats-officedocument.presentationml.slide+xml"/>
  <Override PartName="/ppt/slides/slide453.xml" ContentType="application/vnd.openxmlformats-officedocument.presentationml.slide+xml"/>
  <Override PartName="/ppt/slides/slide452.xml" ContentType="application/vnd.openxmlformats-officedocument.presentationml.slide+xml"/>
  <Override PartName="/ppt/slides/slide451.xml" ContentType="application/vnd.openxmlformats-officedocument.presentationml.slide+xml"/>
  <Override PartName="/ppt/slides/slide441.xml" ContentType="application/vnd.openxmlformats-officedocument.presentationml.slide+xml"/>
  <Override PartName="/ppt/slides/slide440.xml" ContentType="application/vnd.openxmlformats-officedocument.presentationml.slide+xml"/>
  <Override PartName="/ppt/slides/slide439.xml" ContentType="application/vnd.openxmlformats-officedocument.presentationml.slide+xml"/>
  <Override PartName="/ppt/slides/slide438.xml" ContentType="application/vnd.openxmlformats-officedocument.presentationml.slide+xml"/>
  <Override PartName="/ppt/slides/slide437.xml" ContentType="application/vnd.openxmlformats-officedocument.presentationml.slide+xml"/>
  <Override PartName="/ppt/slides/slide436.xml" ContentType="application/vnd.openxmlformats-officedocument.presentationml.slide+xml"/>
  <Override PartName="/ppt/slides/slide435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50.xml" ContentType="application/vnd.openxmlformats-officedocument.presentationml.slide+xml"/>
  <Override PartName="/ppt/slides/slide449.xml" ContentType="application/vnd.openxmlformats-officedocument.presentationml.slide+xml"/>
  <Override PartName="/ppt/slides/slide448.xml" ContentType="application/vnd.openxmlformats-officedocument.presentationml.slide+xml"/>
  <Override PartName="/ppt/slides/slide447.xml" ContentType="application/vnd.openxmlformats-officedocument.presentationml.slide+xml"/>
  <Override PartName="/ppt/slides/slide446.xml" ContentType="application/vnd.openxmlformats-officedocument.presentationml.slide+xml"/>
  <Override PartName="/ppt/slides/slide445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98.xml" ContentType="application/vnd.openxmlformats-officedocument.presentationml.slide+xml"/>
  <Override PartName="/ppt/slides/slide497.xml" ContentType="application/vnd.openxmlformats-officedocument.presentationml.slide+xml"/>
  <Override PartName="/ppt/slides/slide496.xml" ContentType="application/vnd.openxmlformats-officedocument.presentationml.slide+xml"/>
  <Override PartName="/ppt/slides/slide495.xml" ContentType="application/vnd.openxmlformats-officedocument.presentationml.slide+xml"/>
  <Override PartName="/ppt/slides/slide494.xml" ContentType="application/vnd.openxmlformats-officedocument.presentationml.slide+xml"/>
  <Override PartName="/ppt/slides/slide493.xml" ContentType="application/vnd.openxmlformats-officedocument.presentationml.slide+xml"/>
  <Override PartName="/ppt/slides/slide492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7.xml" ContentType="application/vnd.openxmlformats-officedocument.presentationml.slide+xml"/>
  <Override PartName="/ppt/slides/slide506.xml" ContentType="application/vnd.openxmlformats-officedocument.presentationml.slide+xml"/>
  <Override PartName="/ppt/slides/slide505.xml" ContentType="application/vnd.openxmlformats-officedocument.presentationml.slide+xml"/>
  <Override PartName="/ppt/slides/slide504.xml" ContentType="application/vnd.openxmlformats-officedocument.presentationml.slide+xml"/>
  <Override PartName="/ppt/slides/slide503.xml" ContentType="application/vnd.openxmlformats-officedocument.presentationml.slide+xml"/>
  <Override PartName="/ppt/slides/slide502.xml" ContentType="application/vnd.openxmlformats-officedocument.presentationml.slide+xml"/>
  <Override PartName="/ppt/slides/slide491.xml" ContentType="application/vnd.openxmlformats-officedocument.presentationml.slide+xml"/>
  <Override PartName="/ppt/slides/slide490.xml" ContentType="application/vnd.openxmlformats-officedocument.presentationml.slide+xml"/>
  <Override PartName="/ppt/slides/slide489.xml" ContentType="application/vnd.openxmlformats-officedocument.presentationml.slide+xml"/>
  <Override PartName="/ppt/slides/slide479.xml" ContentType="application/vnd.openxmlformats-officedocument.presentationml.slide+xml"/>
  <Override PartName="/ppt/slides/slide478.xml" ContentType="application/vnd.openxmlformats-officedocument.presentationml.slide+xml"/>
  <Override PartName="/ppt/slides/slide477.xml" ContentType="application/vnd.openxmlformats-officedocument.presentationml.slide+xml"/>
  <Override PartName="/ppt/slides/slide476.xml" ContentType="application/vnd.openxmlformats-officedocument.presentationml.slide+xml"/>
  <Override PartName="/ppt/slides/slide475.xml" ContentType="application/vnd.openxmlformats-officedocument.presentationml.slide+xml"/>
  <Override PartName="/ppt/slides/slide474.xml" ContentType="application/vnd.openxmlformats-officedocument.presentationml.slide+xml"/>
  <Override PartName="/ppt/slides/slide473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8.xml" ContentType="application/vnd.openxmlformats-officedocument.presentationml.slide+xml"/>
  <Override PartName="/ppt/slides/slide487.xml" ContentType="application/vnd.openxmlformats-officedocument.presentationml.slide+xml"/>
  <Override PartName="/ppt/slides/slide486.xml" ContentType="application/vnd.openxmlformats-officedocument.presentationml.slide+xml"/>
  <Override PartName="/ppt/slides/slide485.xml" ContentType="application/vnd.openxmlformats-officedocument.presentationml.slide+xml"/>
  <Override PartName="/ppt/slides/slide484.xml" ContentType="application/vnd.openxmlformats-officedocument.presentationml.slide+xml"/>
  <Override PartName="/ppt/slides/slide4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687.xml" ContentType="application/vnd.openxmlformats-officedocument.presentationml.slide+xml"/>
  <Override PartName="/ppt/slides/slide686.xml" ContentType="application/vnd.openxmlformats-officedocument.presentationml.slide+xml"/>
  <Override PartName="/ppt/slides/slide685.xml" ContentType="application/vnd.openxmlformats-officedocument.presentationml.slide+xml"/>
  <Override PartName="/ppt/slides/slide684.xml" ContentType="application/vnd.openxmlformats-officedocument.presentationml.slide+xml"/>
  <Override PartName="/ppt/slides/slide683.xml" ContentType="application/vnd.openxmlformats-officedocument.presentationml.slide+xml"/>
  <Override PartName="/ppt/slides/slide682.xml" ContentType="application/vnd.openxmlformats-officedocument.presentationml.slide+xml"/>
  <Override PartName="/ppt/slides/slide681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6.xml" ContentType="application/vnd.openxmlformats-officedocument.presentationml.slide+xml"/>
  <Override PartName="/ppt/slides/slide695.xml" ContentType="application/vnd.openxmlformats-officedocument.presentationml.slide+xml"/>
  <Override PartName="/ppt/slides/slide694.xml" ContentType="application/vnd.openxmlformats-officedocument.presentationml.slide+xml"/>
  <Override PartName="/ppt/slides/slide693.xml" ContentType="application/vnd.openxmlformats-officedocument.presentationml.slide+xml"/>
  <Override PartName="/ppt/slides/slide692.xml" ContentType="application/vnd.openxmlformats-officedocument.presentationml.slide+xml"/>
  <Override PartName="/ppt/slides/slide691.xml" ContentType="application/vnd.openxmlformats-officedocument.presentationml.slide+xml"/>
  <Override PartName="/ppt/slides/slide680.xml" ContentType="application/vnd.openxmlformats-officedocument.presentationml.slide+xml"/>
  <Override PartName="/ppt/slides/slide679.xml" ContentType="application/vnd.openxmlformats-officedocument.presentationml.slide+xml"/>
  <Override PartName="/ppt/slides/slide678.xml" ContentType="application/vnd.openxmlformats-officedocument.presentationml.slide+xml"/>
  <Override PartName="/ppt/slides/slide668.xml" ContentType="application/vnd.openxmlformats-officedocument.presentationml.slide+xml"/>
  <Override PartName="/ppt/slides/slide667.xml" ContentType="application/vnd.openxmlformats-officedocument.presentationml.slide+xml"/>
  <Override PartName="/ppt/slides/slide666.xml" ContentType="application/vnd.openxmlformats-officedocument.presentationml.slide+xml"/>
  <Override PartName="/ppt/slides/slide665.xml" ContentType="application/vnd.openxmlformats-officedocument.presentationml.slide+xml"/>
  <Override PartName="/ppt/slides/slide664.xml" ContentType="application/vnd.openxmlformats-officedocument.presentationml.slide+xml"/>
  <Override PartName="/ppt/slides/slide663.xml" ContentType="application/vnd.openxmlformats-officedocument.presentationml.slide+xml"/>
  <Override PartName="/ppt/slides/slide662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7.xml" ContentType="application/vnd.openxmlformats-officedocument.presentationml.slide+xml"/>
  <Override PartName="/ppt/slides/slide676.xml" ContentType="application/vnd.openxmlformats-officedocument.presentationml.slide+xml"/>
  <Override PartName="/ppt/slides/slide675.xml" ContentType="application/vnd.openxmlformats-officedocument.presentationml.slide+xml"/>
  <Override PartName="/ppt/slides/slide674.xml" ContentType="application/vnd.openxmlformats-officedocument.presentationml.slide+xml"/>
  <Override PartName="/ppt/slides/slide673.xml" ContentType="application/vnd.openxmlformats-officedocument.presentationml.slide+xml"/>
  <Override PartName="/ppt/slides/slide672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25.xml" ContentType="application/vnd.openxmlformats-officedocument.presentationml.slide+xml"/>
  <Override PartName="/ppt/slides/slide724.xml" ContentType="application/vnd.openxmlformats-officedocument.presentationml.slide+xml"/>
  <Override PartName="/ppt/slides/slide723.xml" ContentType="application/vnd.openxmlformats-officedocument.presentationml.slide+xml"/>
  <Override PartName="/ppt/slides/slide722.xml" ContentType="application/vnd.openxmlformats-officedocument.presentationml.slide+xml"/>
  <Override PartName="/ppt/slides/slide721.xml" ContentType="application/vnd.openxmlformats-officedocument.presentationml.slide+xml"/>
  <Override PartName="/ppt/slides/slide720.xml" ContentType="application/vnd.openxmlformats-officedocument.presentationml.slide+xml"/>
  <Override PartName="/ppt/slides/slide719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34.xml" ContentType="application/vnd.openxmlformats-officedocument.presentationml.slide+xml"/>
  <Override PartName="/ppt/slides/slide733.xml" ContentType="application/vnd.openxmlformats-officedocument.presentationml.slide+xml"/>
  <Override PartName="/ppt/slides/slide732.xml" ContentType="application/vnd.openxmlformats-officedocument.presentationml.slide+xml"/>
  <Override PartName="/ppt/slides/slide731.xml" ContentType="application/vnd.openxmlformats-officedocument.presentationml.slide+xml"/>
  <Override PartName="/ppt/slides/slide730.xml" ContentType="application/vnd.openxmlformats-officedocument.presentationml.slide+xml"/>
  <Override PartName="/ppt/slides/slide729.xml" ContentType="application/vnd.openxmlformats-officedocument.presentationml.slide+xml"/>
  <Override PartName="/ppt/slides/slide718.xml" ContentType="application/vnd.openxmlformats-officedocument.presentationml.slide+xml"/>
  <Override PartName="/ppt/slides/slide717.xml" ContentType="application/vnd.openxmlformats-officedocument.presentationml.slide+xml"/>
  <Override PartName="/ppt/slides/slide716.xml" ContentType="application/vnd.openxmlformats-officedocument.presentationml.slide+xml"/>
  <Override PartName="/ppt/slides/slide706.xml" ContentType="application/vnd.openxmlformats-officedocument.presentationml.slide+xml"/>
  <Override PartName="/ppt/slides/slide705.xml" ContentType="application/vnd.openxmlformats-officedocument.presentationml.slide+xml"/>
  <Override PartName="/ppt/slides/slide704.xml" ContentType="application/vnd.openxmlformats-officedocument.presentationml.slide+xml"/>
  <Override PartName="/ppt/slides/slide703.xml" ContentType="application/vnd.openxmlformats-officedocument.presentationml.slide+xml"/>
  <Override PartName="/ppt/slides/slide702.xml" ContentType="application/vnd.openxmlformats-officedocument.presentationml.slide+xml"/>
  <Override PartName="/ppt/slides/slide701.xml" ContentType="application/vnd.openxmlformats-officedocument.presentationml.slide+xml"/>
  <Override PartName="/ppt/slides/slide700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5.xml" ContentType="application/vnd.openxmlformats-officedocument.presentationml.slide+xml"/>
  <Override PartName="/ppt/slides/slide714.xml" ContentType="application/vnd.openxmlformats-officedocument.presentationml.slide+xml"/>
  <Override PartName="/ppt/slides/slide713.xml" ContentType="application/vnd.openxmlformats-officedocument.presentationml.slide+xml"/>
  <Override PartName="/ppt/slides/slide712.xml" ContentType="application/vnd.openxmlformats-officedocument.presentationml.slide+xml"/>
  <Override PartName="/ppt/slides/slide711.xml" ContentType="application/vnd.openxmlformats-officedocument.presentationml.slide+xml"/>
  <Override PartName="/ppt/slides/slide710.xml" ContentType="application/vnd.openxmlformats-officedocument.presentationml.slide+xml"/>
  <Override PartName="/ppt/slides/slide661.xml" ContentType="application/vnd.openxmlformats-officedocument.presentationml.slide+xml"/>
  <Override PartName="/ppt/slides/slide660.xml" ContentType="application/vnd.openxmlformats-officedocument.presentationml.slide+xml"/>
  <Override PartName="/ppt/slides/slide659.xml" ContentType="application/vnd.openxmlformats-officedocument.presentationml.slide+xml"/>
  <Override PartName="/ppt/slides/slide612.xml" ContentType="application/vnd.openxmlformats-officedocument.presentationml.slide+xml"/>
  <Override PartName="/ppt/slides/slide611.xml" ContentType="application/vnd.openxmlformats-officedocument.presentationml.slide+xml"/>
  <Override PartName="/ppt/slides/slide610.xml" ContentType="application/vnd.openxmlformats-officedocument.presentationml.slide+xml"/>
  <Override PartName="/ppt/slides/slide609.xml" ContentType="application/vnd.openxmlformats-officedocument.presentationml.slide+xml"/>
  <Override PartName="/ppt/slides/slide608.xml" ContentType="application/vnd.openxmlformats-officedocument.presentationml.slide+xml"/>
  <Override PartName="/ppt/slides/slide607.xml" ContentType="application/vnd.openxmlformats-officedocument.presentationml.slide+xml"/>
  <Override PartName="/ppt/slides/slide606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21.xml" ContentType="application/vnd.openxmlformats-officedocument.presentationml.slide+xml"/>
  <Override PartName="/ppt/slides/slide620.xml" ContentType="application/vnd.openxmlformats-officedocument.presentationml.slide+xml"/>
  <Override PartName="/ppt/slides/slide619.xml" ContentType="application/vnd.openxmlformats-officedocument.presentationml.slide+xml"/>
  <Override PartName="/ppt/slides/slide618.xml" ContentType="application/vnd.openxmlformats-officedocument.presentationml.slide+xml"/>
  <Override PartName="/ppt/slides/slide617.xml" ContentType="application/vnd.openxmlformats-officedocument.presentationml.slide+xml"/>
  <Override PartName="/ppt/slides/slide616.xml" ContentType="application/vnd.openxmlformats-officedocument.presentationml.slide+xml"/>
  <Override PartName="/ppt/slides/slide605.xml" ContentType="application/vnd.openxmlformats-officedocument.presentationml.slide+xml"/>
  <Override PartName="/ppt/slides/slide604.xml" ContentType="application/vnd.openxmlformats-officedocument.presentationml.slide+xml"/>
  <Override PartName="/ppt/slides/slide603.xml" ContentType="application/vnd.openxmlformats-officedocument.presentationml.slide+xml"/>
  <Override PartName="/ppt/slides/slide593.xml" ContentType="application/vnd.openxmlformats-officedocument.presentationml.slide+xml"/>
  <Override PartName="/ppt/slides/slide592.xml" ContentType="application/vnd.openxmlformats-officedocument.presentationml.slide+xml"/>
  <Override PartName="/ppt/slides/slide591.xml" ContentType="application/vnd.openxmlformats-officedocument.presentationml.slide+xml"/>
  <Override PartName="/ppt/slides/slide590.xml" ContentType="application/vnd.openxmlformats-officedocument.presentationml.slide+xml"/>
  <Override PartName="/ppt/slides/slide589.xml" ContentType="application/vnd.openxmlformats-officedocument.presentationml.slide+xml"/>
  <Override PartName="/ppt/slides/slide588.xml" ContentType="application/vnd.openxmlformats-officedocument.presentationml.slide+xml"/>
  <Override PartName="/ppt/slides/slide587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602.xml" ContentType="application/vnd.openxmlformats-officedocument.presentationml.slide+xml"/>
  <Override PartName="/ppt/slides/slide601.xml" ContentType="application/vnd.openxmlformats-officedocument.presentationml.slide+xml"/>
  <Override PartName="/ppt/slides/slide600.xml" ContentType="application/vnd.openxmlformats-officedocument.presentationml.slide+xml"/>
  <Override PartName="/ppt/slides/slide599.xml" ContentType="application/vnd.openxmlformats-officedocument.presentationml.slide+xml"/>
  <Override PartName="/ppt/slides/slide598.xml" ContentType="application/vnd.openxmlformats-officedocument.presentationml.slide+xml"/>
  <Override PartName="/ppt/slides/slide597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49.xml" ContentType="application/vnd.openxmlformats-officedocument.presentationml.slide+xml"/>
  <Override PartName="/ppt/slides/slide648.xml" ContentType="application/vnd.openxmlformats-officedocument.presentationml.slide+xml"/>
  <Override PartName="/ppt/slides/slide647.xml" ContentType="application/vnd.openxmlformats-officedocument.presentationml.slide+xml"/>
  <Override PartName="/ppt/slides/slide646.xml" ContentType="application/vnd.openxmlformats-officedocument.presentationml.slide+xml"/>
  <Override PartName="/ppt/slides/slide645.xml" ContentType="application/vnd.openxmlformats-officedocument.presentationml.slide+xml"/>
  <Override PartName="/ppt/slides/slide644.xml" ContentType="application/vnd.openxmlformats-officedocument.presentationml.slide+xml"/>
  <Override PartName="/ppt/slides/slide643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8.xml" ContentType="application/vnd.openxmlformats-officedocument.presentationml.slide+xml"/>
  <Override PartName="/ppt/slides/slide657.xml" ContentType="application/vnd.openxmlformats-officedocument.presentationml.slide+xml"/>
  <Override PartName="/ppt/slides/slide656.xml" ContentType="application/vnd.openxmlformats-officedocument.presentationml.slide+xml"/>
  <Override PartName="/ppt/slides/slide655.xml" ContentType="application/vnd.openxmlformats-officedocument.presentationml.slide+xml"/>
  <Override PartName="/ppt/slides/slide654.xml" ContentType="application/vnd.openxmlformats-officedocument.presentationml.slide+xml"/>
  <Override PartName="/ppt/slides/slide653.xml" ContentType="application/vnd.openxmlformats-officedocument.presentationml.slide+xml"/>
  <Override PartName="/ppt/slides/slide642.xml" ContentType="application/vnd.openxmlformats-officedocument.presentationml.slide+xml"/>
  <Override PartName="/ppt/slides/slide641.xml" ContentType="application/vnd.openxmlformats-officedocument.presentationml.slide+xml"/>
  <Override PartName="/ppt/slides/slide640.xml" ContentType="application/vnd.openxmlformats-officedocument.presentationml.slide+xml"/>
  <Override PartName="/ppt/slides/slide630.xml" ContentType="application/vnd.openxmlformats-officedocument.presentationml.slide+xml"/>
  <Override PartName="/ppt/slides/slide629.xml" ContentType="application/vnd.openxmlformats-officedocument.presentationml.slide+xml"/>
  <Override PartName="/ppt/slides/slide628.xml" ContentType="application/vnd.openxmlformats-officedocument.presentationml.slide+xml"/>
  <Override PartName="/ppt/slides/slide627.xml" ContentType="application/vnd.openxmlformats-officedocument.presentationml.slide+xml"/>
  <Override PartName="/ppt/slides/slide626.xml" ContentType="application/vnd.openxmlformats-officedocument.presentationml.slide+xml"/>
  <Override PartName="/ppt/slides/slide625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9.xml" ContentType="application/vnd.openxmlformats-officedocument.presentationml.slide+xml"/>
  <Override PartName="/ppt/slides/slide638.xml" ContentType="application/vnd.openxmlformats-officedocument.presentationml.slide+xml"/>
  <Override PartName="/ppt/slides/slide637.xml" ContentType="application/vnd.openxmlformats-officedocument.presentationml.slide+xml"/>
  <Override PartName="/ppt/slides/slide636.xml" ContentType="application/vnd.openxmlformats-officedocument.presentationml.slide+xml"/>
  <Override PartName="/ppt/slides/slide635.xml" ContentType="application/vnd.openxmlformats-officedocument.presentationml.slide+xml"/>
  <Override PartName="/ppt/slides/slide634.xml" ContentType="application/vnd.openxmlformats-officedocument.presentationml.slide+xml"/>
  <Override PartName="/ppt/slides/slide434.xml" ContentType="application/vnd.openxmlformats-officedocument.presentationml.slide+xml"/>
  <Override PartName="/ppt/slides/slide433.xml" ContentType="application/vnd.openxmlformats-officedocument.presentationml.slide+xml"/>
  <Override PartName="/ppt/slides/slide432.xml" ContentType="application/vnd.openxmlformats-officedocument.presentationml.slide+xml"/>
  <Override PartName="/ppt/slides/slide233.xml" ContentType="application/vnd.openxmlformats-officedocument.presentationml.slide+xml"/>
  <Override PartName="/ppt/slides/slide232.xml" ContentType="application/vnd.openxmlformats-officedocument.presentationml.slide+xml"/>
  <Override PartName="/ppt/slides/slide231.xml" ContentType="application/vnd.openxmlformats-officedocument.presentationml.slide+xml"/>
  <Override PartName="/ppt/slides/slide230.xml" ContentType="application/vnd.openxmlformats-officedocument.presentationml.slide+xml"/>
  <Override PartName="/ppt/slides/slide229.xml" ContentType="application/vnd.openxmlformats-officedocument.presentationml.slide+xml"/>
  <Override PartName="/ppt/slides/slide228.xml" ContentType="application/vnd.openxmlformats-officedocument.presentationml.slide+xml"/>
  <Override PartName="/ppt/slides/slide227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42.xml" ContentType="application/vnd.openxmlformats-officedocument.presentationml.slide+xml"/>
  <Override PartName="/ppt/slides/slide241.xml" ContentType="application/vnd.openxmlformats-officedocument.presentationml.slide+xml"/>
  <Override PartName="/ppt/slides/slide240.xml" ContentType="application/vnd.openxmlformats-officedocument.presentationml.slide+xml"/>
  <Override PartName="/ppt/slides/slide239.xml" ContentType="application/vnd.openxmlformats-officedocument.presentationml.slide+xml"/>
  <Override PartName="/ppt/slides/slide238.xml" ContentType="application/vnd.openxmlformats-officedocument.presentationml.slide+xml"/>
  <Override PartName="/ppt/slides/slide237.xml" ContentType="application/vnd.openxmlformats-officedocument.presentationml.slide+xml"/>
  <Override PartName="/ppt/slides/slide226.xml" ContentType="application/vnd.openxmlformats-officedocument.presentationml.slide+xml"/>
  <Override PartName="/ppt/slides/slide225.xml" ContentType="application/vnd.openxmlformats-officedocument.presentationml.slide+xml"/>
  <Override PartName="/ppt/slides/slide224.xml" ContentType="application/vnd.openxmlformats-officedocument.presentationml.slide+xml"/>
  <Override PartName="/ppt/slides/slide214.xml" ContentType="application/vnd.openxmlformats-officedocument.presentationml.slide+xml"/>
  <Override PartName="/ppt/slides/slide213.xml" ContentType="application/vnd.openxmlformats-officedocument.presentationml.slide+xml"/>
  <Override PartName="/ppt/slides/slide212.xml" ContentType="application/vnd.openxmlformats-officedocument.presentationml.slide+xml"/>
  <Override PartName="/ppt/slides/slide211.xml" ContentType="application/vnd.openxmlformats-officedocument.presentationml.slide+xml"/>
  <Override PartName="/ppt/slides/slide210.xml" ContentType="application/vnd.openxmlformats-officedocument.presentationml.slide+xml"/>
  <Override PartName="/ppt/slides/slide209.xml" ContentType="application/vnd.openxmlformats-officedocument.presentationml.slide+xml"/>
  <Override PartName="/ppt/slides/slide208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23.xml" ContentType="application/vnd.openxmlformats-officedocument.presentationml.slide+xml"/>
  <Override PartName="/ppt/slides/slide222.xml" ContentType="application/vnd.openxmlformats-officedocument.presentationml.slide+xml"/>
  <Override PartName="/ppt/slides/slide221.xml" ContentType="application/vnd.openxmlformats-officedocument.presentationml.slide+xml"/>
  <Override PartName="/ppt/slides/slide220.xml" ContentType="application/vnd.openxmlformats-officedocument.presentationml.slide+xml"/>
  <Override PartName="/ppt/slides/slide219.xml" ContentType="application/vnd.openxmlformats-officedocument.presentationml.slide+xml"/>
  <Override PartName="/ppt/slides/slide218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71.xml" ContentType="application/vnd.openxmlformats-officedocument.presentationml.slide+xml"/>
  <Override PartName="/ppt/slides/slide270.xml" ContentType="application/vnd.openxmlformats-officedocument.presentationml.slide+xml"/>
  <Override PartName="/ppt/slides/slide269.xml" ContentType="application/vnd.openxmlformats-officedocument.presentationml.slide+xml"/>
  <Override PartName="/ppt/slides/slide268.xml" ContentType="application/vnd.openxmlformats-officedocument.presentationml.slide+xml"/>
  <Override PartName="/ppt/slides/slide267.xml" ContentType="application/vnd.openxmlformats-officedocument.presentationml.slide+xml"/>
  <Override PartName="/ppt/slides/slide266.xml" ContentType="application/vnd.openxmlformats-officedocument.presentationml.slide+xml"/>
  <Override PartName="/ppt/slides/slide265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80.xml" ContentType="application/vnd.openxmlformats-officedocument.presentationml.slide+xml"/>
  <Override PartName="/ppt/slides/slide279.xml" ContentType="application/vnd.openxmlformats-officedocument.presentationml.slide+xml"/>
  <Override PartName="/ppt/slides/slide278.xml" ContentType="application/vnd.openxmlformats-officedocument.presentationml.slide+xml"/>
  <Override PartName="/ppt/slides/slide277.xml" ContentType="application/vnd.openxmlformats-officedocument.presentationml.slide+xml"/>
  <Override PartName="/ppt/slides/slide276.xml" ContentType="application/vnd.openxmlformats-officedocument.presentationml.slide+xml"/>
  <Override PartName="/ppt/slides/slide275.xml" ContentType="application/vnd.openxmlformats-officedocument.presentationml.slide+xml"/>
  <Override PartName="/ppt/slides/slide264.xml" ContentType="application/vnd.openxmlformats-officedocument.presentationml.slide+xml"/>
  <Override PartName="/ppt/slides/slide263.xml" ContentType="application/vnd.openxmlformats-officedocument.presentationml.slide+xml"/>
  <Override PartName="/ppt/slides/slide262.xml" ContentType="application/vnd.openxmlformats-officedocument.presentationml.slide+xml"/>
  <Override PartName="/ppt/slides/slide252.xml" ContentType="application/vnd.openxmlformats-officedocument.presentationml.slide+xml"/>
  <Override PartName="/ppt/slides/slide251.xml" ContentType="application/vnd.openxmlformats-officedocument.presentationml.slide+xml"/>
  <Override PartName="/ppt/slides/slide250.xml" ContentType="application/vnd.openxmlformats-officedocument.presentationml.slide+xml"/>
  <Override PartName="/ppt/slides/slide249.xml" ContentType="application/vnd.openxmlformats-officedocument.presentationml.slide+xml"/>
  <Override PartName="/ppt/slides/slide248.xml" ContentType="application/vnd.openxmlformats-officedocument.presentationml.slide+xml"/>
  <Override PartName="/ppt/slides/slide247.xml" ContentType="application/vnd.openxmlformats-officedocument.presentationml.slide+xml"/>
  <Override PartName="/ppt/slides/slide246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61.xml" ContentType="application/vnd.openxmlformats-officedocument.presentationml.slide+xml"/>
  <Override PartName="/ppt/slides/slide260.xml" ContentType="application/vnd.openxmlformats-officedocument.presentationml.slide+xml"/>
  <Override PartName="/ppt/slides/slide259.xml" ContentType="application/vnd.openxmlformats-officedocument.presentationml.slide+xml"/>
  <Override PartName="/ppt/slides/slide258.xml" ContentType="application/vnd.openxmlformats-officedocument.presentationml.slide+xml"/>
  <Override PartName="/ppt/slides/slide257.xml" ContentType="application/vnd.openxmlformats-officedocument.presentationml.slide+xml"/>
  <Override PartName="/ppt/slides/slide256.xml" ContentType="application/vnd.openxmlformats-officedocument.presentationml.slide+xml"/>
  <Override PartName="/ppt/slides/slide207.xml" ContentType="application/vnd.openxmlformats-officedocument.presentationml.slide+xml"/>
  <Override PartName="/ppt/slides/slide206.xml" ContentType="application/vnd.openxmlformats-officedocument.presentationml.slide+xml"/>
  <Override PartName="/ppt/slides/slide205.xml" ContentType="application/vnd.openxmlformats-officedocument.presentationml.slide+xml"/>
  <Override PartName="/ppt/slides/slide157.xml" ContentType="application/vnd.openxmlformats-officedocument.presentationml.slide+xml"/>
  <Override PartName="/ppt/slides/slide156.xml" ContentType="application/vnd.openxmlformats-officedocument.presentationml.slide+xml"/>
  <Override PartName="/ppt/slides/slide155.xml" ContentType="application/vnd.openxmlformats-officedocument.presentationml.slide+xml"/>
  <Override PartName="/ppt/slides/slide154.xml" ContentType="application/vnd.openxmlformats-officedocument.presentationml.slide+xml"/>
  <Override PartName="/ppt/slides/slide153.xml" ContentType="application/vnd.openxmlformats-officedocument.presentationml.slide+xml"/>
  <Override PartName="/ppt/slides/slide152.xml" ContentType="application/vnd.openxmlformats-officedocument.presentationml.slide+xml"/>
  <Override PartName="/ppt/slides/slide151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6.xml" ContentType="application/vnd.openxmlformats-officedocument.presentationml.slide+xml"/>
  <Override PartName="/ppt/slides/slide165.xml" ContentType="application/vnd.openxmlformats-officedocument.presentationml.slide+xml"/>
  <Override PartName="/ppt/slides/slide164.xml" ContentType="application/vnd.openxmlformats-officedocument.presentationml.slide+xml"/>
  <Override PartName="/ppt/slides/slide163.xml" ContentType="application/vnd.openxmlformats-officedocument.presentationml.slide+xml"/>
  <Override PartName="/ppt/slides/slide162.xml" ContentType="application/vnd.openxmlformats-officedocument.presentationml.slide+xml"/>
  <Override PartName="/ppt/slides/slide161.xml" ContentType="application/vnd.openxmlformats-officedocument.presentationml.slide+xml"/>
  <Override PartName="/ppt/slides/slide150.xml" ContentType="application/vnd.openxmlformats-officedocument.presentationml.slide+xml"/>
  <Override PartName="/ppt/slides/slide149.xml" ContentType="application/vnd.openxmlformats-officedocument.presentationml.slide+xml"/>
  <Override PartName="/ppt/slides/slide148.xml" ContentType="application/vnd.openxmlformats-officedocument.presentationml.slide+xml"/>
  <Override PartName="/ppt/slides/slide138.xml" ContentType="application/vnd.openxmlformats-officedocument.presentationml.slide+xml"/>
  <Override PartName="/ppt/slides/slide137.xml" ContentType="application/vnd.openxmlformats-officedocument.presentationml.slide+xml"/>
  <Override PartName="/ppt/slides/slide136.xml" ContentType="application/vnd.openxmlformats-officedocument.presentationml.slide+xml"/>
  <Override PartName="/ppt/slides/slide135.xml" ContentType="application/vnd.openxmlformats-officedocument.presentationml.slide+xml"/>
  <Override PartName="/ppt/slides/slide134.xml" ContentType="application/vnd.openxmlformats-officedocument.presentationml.slide+xml"/>
  <Override PartName="/ppt/slides/slide133.xml" ContentType="application/vnd.openxmlformats-officedocument.presentationml.slide+xml"/>
  <Override PartName="/ppt/slides/slide132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7.xml" ContentType="application/vnd.openxmlformats-officedocument.presentationml.slide+xml"/>
  <Override PartName="/ppt/slides/slide146.xml" ContentType="application/vnd.openxmlformats-officedocument.presentationml.slide+xml"/>
  <Override PartName="/ppt/slides/slide145.xml" ContentType="application/vnd.openxmlformats-officedocument.presentationml.slide+xml"/>
  <Override PartName="/ppt/slides/slide144.xml" ContentType="application/vnd.openxmlformats-officedocument.presentationml.slide+xml"/>
  <Override PartName="/ppt/slides/slide143.xml" ContentType="application/vnd.openxmlformats-officedocument.presentationml.slide+xml"/>
  <Override PartName="/ppt/slides/slide142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95.xml" ContentType="application/vnd.openxmlformats-officedocument.presentationml.slide+xml"/>
  <Override PartName="/ppt/slides/slide194.xml" ContentType="application/vnd.openxmlformats-officedocument.presentationml.slide+xml"/>
  <Override PartName="/ppt/slides/slide193.xml" ContentType="application/vnd.openxmlformats-officedocument.presentationml.slide+xml"/>
  <Override PartName="/ppt/slides/slide192.xml" ContentType="application/vnd.openxmlformats-officedocument.presentationml.slide+xml"/>
  <Override PartName="/ppt/slides/slide191.xml" ContentType="application/vnd.openxmlformats-officedocument.presentationml.slide+xml"/>
  <Override PartName="/ppt/slides/slide190.xml" ContentType="application/vnd.openxmlformats-officedocument.presentationml.slide+xml"/>
  <Override PartName="/ppt/slides/slide189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204.xml" ContentType="application/vnd.openxmlformats-officedocument.presentationml.slide+xml"/>
  <Override PartName="/ppt/slides/slide203.xml" ContentType="application/vnd.openxmlformats-officedocument.presentationml.slide+xml"/>
  <Override PartName="/ppt/slides/slide202.xml" ContentType="application/vnd.openxmlformats-officedocument.presentationml.slide+xml"/>
  <Override PartName="/ppt/slides/slide201.xml" ContentType="application/vnd.openxmlformats-officedocument.presentationml.slide+xml"/>
  <Override PartName="/ppt/slides/slide200.xml" ContentType="application/vnd.openxmlformats-officedocument.presentationml.slide+xml"/>
  <Override PartName="/ppt/slides/slide199.xml" ContentType="application/vnd.openxmlformats-officedocument.presentationml.slide+xml"/>
  <Override PartName="/ppt/slides/slide188.xml" ContentType="application/vnd.openxmlformats-officedocument.presentationml.slide+xml"/>
  <Override PartName="/ppt/slides/slide187.xml" ContentType="application/vnd.openxmlformats-officedocument.presentationml.slide+xml"/>
  <Override PartName="/ppt/slides/slide186.xml" ContentType="application/vnd.openxmlformats-officedocument.presentationml.slide+xml"/>
  <Override PartName="/ppt/slides/slide176.xml" ContentType="application/vnd.openxmlformats-officedocument.presentationml.slide+xml"/>
  <Override PartName="/ppt/slides/slide175.xml" ContentType="application/vnd.openxmlformats-officedocument.presentationml.slide+xml"/>
  <Override PartName="/ppt/slides/slide174.xml" ContentType="application/vnd.openxmlformats-officedocument.presentationml.slide+xml"/>
  <Override PartName="/ppt/slides/slide173.xml" ContentType="application/vnd.openxmlformats-officedocument.presentationml.slide+xml"/>
  <Override PartName="/ppt/slides/slide172.xml" ContentType="application/vnd.openxmlformats-officedocument.presentationml.slide+xml"/>
  <Override PartName="/ppt/slides/slide171.xml" ContentType="application/vnd.openxmlformats-officedocument.presentationml.slide+xml"/>
  <Override PartName="/ppt/slides/slide170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5.xml" ContentType="application/vnd.openxmlformats-officedocument.presentationml.slide+xml"/>
  <Override PartName="/ppt/slides/slide184.xml" ContentType="application/vnd.openxmlformats-officedocument.presentationml.slide+xml"/>
  <Override PartName="/ppt/slides/slide183.xml" ContentType="application/vnd.openxmlformats-officedocument.presentationml.slide+xml"/>
  <Override PartName="/ppt/slides/slide182.xml" ContentType="application/vnd.openxmlformats-officedocument.presentationml.slide+xml"/>
  <Override PartName="/ppt/slides/slide181.xml" ContentType="application/vnd.openxmlformats-officedocument.presentationml.slide+xml"/>
  <Override PartName="/ppt/slides/slide1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384.xml" ContentType="application/vnd.openxmlformats-officedocument.presentationml.slide+xml"/>
  <Override PartName="/ppt/slides/slide383.xml" ContentType="application/vnd.openxmlformats-officedocument.presentationml.slide+xml"/>
  <Override PartName="/ppt/slides/slide382.xml" ContentType="application/vnd.openxmlformats-officedocument.presentationml.slide+xml"/>
  <Override PartName="/ppt/slides/slide381.xml" ContentType="application/vnd.openxmlformats-officedocument.presentationml.slide+xml"/>
  <Override PartName="/ppt/slides/slide380.xml" ContentType="application/vnd.openxmlformats-officedocument.presentationml.slide+xml"/>
  <Override PartName="/ppt/slides/slide379.xml" ContentType="application/vnd.openxmlformats-officedocument.presentationml.slide+xml"/>
  <Override PartName="/ppt/slides/slide378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93.xml" ContentType="application/vnd.openxmlformats-officedocument.presentationml.slide+xml"/>
  <Override PartName="/ppt/slides/slide392.xml" ContentType="application/vnd.openxmlformats-officedocument.presentationml.slide+xml"/>
  <Override PartName="/ppt/slides/slide391.xml" ContentType="application/vnd.openxmlformats-officedocument.presentationml.slide+xml"/>
  <Override PartName="/ppt/slides/slide390.xml" ContentType="application/vnd.openxmlformats-officedocument.presentationml.slide+xml"/>
  <Override PartName="/ppt/slides/slide389.xml" ContentType="application/vnd.openxmlformats-officedocument.presentationml.slide+xml"/>
  <Override PartName="/ppt/slides/slide388.xml" ContentType="application/vnd.openxmlformats-officedocument.presentationml.slide+xml"/>
  <Override PartName="/ppt/slides/slide377.xml" ContentType="application/vnd.openxmlformats-officedocument.presentationml.slide+xml"/>
  <Override PartName="/ppt/slides/slide376.xml" ContentType="application/vnd.openxmlformats-officedocument.presentationml.slide+xml"/>
  <Override PartName="/ppt/slides/slide375.xml" ContentType="application/vnd.openxmlformats-officedocument.presentationml.slide+xml"/>
  <Override PartName="/ppt/slides/slide365.xml" ContentType="application/vnd.openxmlformats-officedocument.presentationml.slide+xml"/>
  <Override PartName="/ppt/slides/slide364.xml" ContentType="application/vnd.openxmlformats-officedocument.presentationml.slide+xml"/>
  <Override PartName="/ppt/slides/slide363.xml" ContentType="application/vnd.openxmlformats-officedocument.presentationml.slide+xml"/>
  <Override PartName="/ppt/slides/slide362.xml" ContentType="application/vnd.openxmlformats-officedocument.presentationml.slide+xml"/>
  <Override PartName="/ppt/slides/slide361.xml" ContentType="application/vnd.openxmlformats-officedocument.presentationml.slide+xml"/>
  <Override PartName="/ppt/slides/slide360.xml" ContentType="application/vnd.openxmlformats-officedocument.presentationml.slide+xml"/>
  <Override PartName="/ppt/slides/slide359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74.xml" ContentType="application/vnd.openxmlformats-officedocument.presentationml.slide+xml"/>
  <Override PartName="/ppt/slides/slide373.xml" ContentType="application/vnd.openxmlformats-officedocument.presentationml.slide+xml"/>
  <Override PartName="/ppt/slides/slide372.xml" ContentType="application/vnd.openxmlformats-officedocument.presentationml.slide+xml"/>
  <Override PartName="/ppt/slides/slide371.xml" ContentType="application/vnd.openxmlformats-officedocument.presentationml.slide+xml"/>
  <Override PartName="/ppt/slides/slide370.xml" ContentType="application/vnd.openxmlformats-officedocument.presentationml.slide+xml"/>
  <Override PartName="/ppt/slides/slide369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422.xml" ContentType="application/vnd.openxmlformats-officedocument.presentationml.slide+xml"/>
  <Override PartName="/ppt/slides/slide421.xml" ContentType="application/vnd.openxmlformats-officedocument.presentationml.slide+xml"/>
  <Override PartName="/ppt/slides/slide420.xml" ContentType="application/vnd.openxmlformats-officedocument.presentationml.slide+xml"/>
  <Override PartName="/ppt/slides/slide419.xml" ContentType="application/vnd.openxmlformats-officedocument.presentationml.slide+xml"/>
  <Override PartName="/ppt/slides/slide418.xml" ContentType="application/vnd.openxmlformats-officedocument.presentationml.slide+xml"/>
  <Override PartName="/ppt/slides/slide417.xml" ContentType="application/vnd.openxmlformats-officedocument.presentationml.slide+xml"/>
  <Override PartName="/ppt/slides/slide416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31.xml" ContentType="application/vnd.openxmlformats-officedocument.presentationml.slide+xml"/>
  <Override PartName="/ppt/slides/slide430.xml" ContentType="application/vnd.openxmlformats-officedocument.presentationml.slide+xml"/>
  <Override PartName="/ppt/slides/slide429.xml" ContentType="application/vnd.openxmlformats-officedocument.presentationml.slide+xml"/>
  <Override PartName="/ppt/slides/slide428.xml" ContentType="application/vnd.openxmlformats-officedocument.presentationml.slide+xml"/>
  <Override PartName="/ppt/slides/slide427.xml" ContentType="application/vnd.openxmlformats-officedocument.presentationml.slide+xml"/>
  <Override PartName="/ppt/slides/slide426.xml" ContentType="application/vnd.openxmlformats-officedocument.presentationml.slide+xml"/>
  <Override PartName="/ppt/slides/slide415.xml" ContentType="application/vnd.openxmlformats-officedocument.presentationml.slide+xml"/>
  <Override PartName="/ppt/slides/slide414.xml" ContentType="application/vnd.openxmlformats-officedocument.presentationml.slide+xml"/>
  <Override PartName="/ppt/slides/slide413.xml" ContentType="application/vnd.openxmlformats-officedocument.presentationml.slide+xml"/>
  <Override PartName="/ppt/slides/slide403.xml" ContentType="application/vnd.openxmlformats-officedocument.presentationml.slide+xml"/>
  <Override PartName="/ppt/slides/slide402.xml" ContentType="application/vnd.openxmlformats-officedocument.presentationml.slide+xml"/>
  <Override PartName="/ppt/slides/slide401.xml" ContentType="application/vnd.openxmlformats-officedocument.presentationml.slide+xml"/>
  <Override PartName="/ppt/slides/slide400.xml" ContentType="application/vnd.openxmlformats-officedocument.presentationml.slide+xml"/>
  <Override PartName="/ppt/slides/slide399.xml" ContentType="application/vnd.openxmlformats-officedocument.presentationml.slide+xml"/>
  <Override PartName="/ppt/slides/slide398.xml" ContentType="application/vnd.openxmlformats-officedocument.presentationml.slide+xml"/>
  <Override PartName="/ppt/slides/slide397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12.xml" ContentType="application/vnd.openxmlformats-officedocument.presentationml.slide+xml"/>
  <Override PartName="/ppt/slides/slide411.xml" ContentType="application/vnd.openxmlformats-officedocument.presentationml.slide+xml"/>
  <Override PartName="/ppt/slides/slide410.xml" ContentType="application/vnd.openxmlformats-officedocument.presentationml.slide+xml"/>
  <Override PartName="/ppt/slides/slide409.xml" ContentType="application/vnd.openxmlformats-officedocument.presentationml.slide+xml"/>
  <Override PartName="/ppt/slides/slide408.xml" ContentType="application/vnd.openxmlformats-officedocument.presentationml.slide+xml"/>
  <Override PartName="/ppt/slides/slide407.xml" ContentType="application/vnd.openxmlformats-officedocument.presentationml.slide+xml"/>
  <Override PartName="/ppt/slides/slide358.xml" ContentType="application/vnd.openxmlformats-officedocument.presentationml.slide+xml"/>
  <Override PartName="/ppt/slides/slide357.xml" ContentType="application/vnd.openxmlformats-officedocument.presentationml.slide+xml"/>
  <Override PartName="/ppt/slides/slide356.xml" ContentType="application/vnd.openxmlformats-officedocument.presentationml.slide+xml"/>
  <Override PartName="/ppt/slides/slide309.xml" ContentType="application/vnd.openxmlformats-officedocument.presentationml.slide+xml"/>
  <Override PartName="/ppt/slides/slide308.xml" ContentType="application/vnd.openxmlformats-officedocument.presentationml.slide+xml"/>
  <Override PartName="/ppt/slides/slide307.xml" ContentType="application/vnd.openxmlformats-officedocument.presentationml.slide+xml"/>
  <Override PartName="/ppt/slides/slide306.xml" ContentType="application/vnd.openxmlformats-officedocument.presentationml.slide+xml"/>
  <Override PartName="/ppt/slides/slide305.xml" ContentType="application/vnd.openxmlformats-officedocument.presentationml.slide+xml"/>
  <Override PartName="/ppt/slides/slide304.xml" ContentType="application/vnd.openxmlformats-officedocument.presentationml.slide+xml"/>
  <Override PartName="/ppt/slides/slide303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8.xml" ContentType="application/vnd.openxmlformats-officedocument.presentationml.slide+xml"/>
  <Override PartName="/ppt/slides/slide317.xml" ContentType="application/vnd.openxmlformats-officedocument.presentationml.slide+xml"/>
  <Override PartName="/ppt/slides/slide316.xml" ContentType="application/vnd.openxmlformats-officedocument.presentationml.slide+xml"/>
  <Override PartName="/ppt/slides/slide315.xml" ContentType="application/vnd.openxmlformats-officedocument.presentationml.slide+xml"/>
  <Override PartName="/ppt/slides/slide314.xml" ContentType="application/vnd.openxmlformats-officedocument.presentationml.slide+xml"/>
  <Override PartName="/ppt/slides/slide313.xml" ContentType="application/vnd.openxmlformats-officedocument.presentationml.slide+xml"/>
  <Override PartName="/ppt/slides/slide302.xml" ContentType="application/vnd.openxmlformats-officedocument.presentationml.slide+xml"/>
  <Override PartName="/ppt/slides/slide301.xml" ContentType="application/vnd.openxmlformats-officedocument.presentationml.slide+xml"/>
  <Override PartName="/ppt/slides/slide300.xml" ContentType="application/vnd.openxmlformats-officedocument.presentationml.slide+xml"/>
  <Override PartName="/ppt/slides/slide290.xml" ContentType="application/vnd.openxmlformats-officedocument.presentationml.slide+xml"/>
  <Override PartName="/ppt/slides/slide289.xml" ContentType="application/vnd.openxmlformats-officedocument.presentationml.slide+xml"/>
  <Override PartName="/ppt/slides/slide288.xml" ContentType="application/vnd.openxmlformats-officedocument.presentationml.slide+xml"/>
  <Override PartName="/ppt/slides/slide287.xml" ContentType="application/vnd.openxmlformats-officedocument.presentationml.slide+xml"/>
  <Override PartName="/ppt/slides/slide286.xml" ContentType="application/vnd.openxmlformats-officedocument.presentationml.slide+xml"/>
  <Override PartName="/ppt/slides/slide285.xml" ContentType="application/vnd.openxmlformats-officedocument.presentationml.slide+xml"/>
  <Override PartName="/ppt/slides/slide284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9.xml" ContentType="application/vnd.openxmlformats-officedocument.presentationml.slide+xml"/>
  <Override PartName="/ppt/slides/slide298.xml" ContentType="application/vnd.openxmlformats-officedocument.presentationml.slide+xml"/>
  <Override PartName="/ppt/slides/slide297.xml" ContentType="application/vnd.openxmlformats-officedocument.presentationml.slide+xml"/>
  <Override PartName="/ppt/slides/slide296.xml" ContentType="application/vnd.openxmlformats-officedocument.presentationml.slide+xml"/>
  <Override PartName="/ppt/slides/slide295.xml" ContentType="application/vnd.openxmlformats-officedocument.presentationml.slide+xml"/>
  <Override PartName="/ppt/slides/slide294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46.xml" ContentType="application/vnd.openxmlformats-officedocument.presentationml.slide+xml"/>
  <Override PartName="/ppt/slides/slide345.xml" ContentType="application/vnd.openxmlformats-officedocument.presentationml.slide+xml"/>
  <Override PartName="/ppt/slides/slide344.xml" ContentType="application/vnd.openxmlformats-officedocument.presentationml.slide+xml"/>
  <Override PartName="/ppt/slides/slide343.xml" ContentType="application/vnd.openxmlformats-officedocument.presentationml.slide+xml"/>
  <Override PartName="/ppt/slides/slide342.xml" ContentType="application/vnd.openxmlformats-officedocument.presentationml.slide+xml"/>
  <Override PartName="/ppt/slides/slide341.xml" ContentType="application/vnd.openxmlformats-officedocument.presentationml.slide+xml"/>
  <Override PartName="/ppt/slides/slide340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5.xml" ContentType="application/vnd.openxmlformats-officedocument.presentationml.slide+xml"/>
  <Override PartName="/ppt/slides/slide354.xml" ContentType="application/vnd.openxmlformats-officedocument.presentationml.slide+xml"/>
  <Override PartName="/ppt/slides/slide353.xml" ContentType="application/vnd.openxmlformats-officedocument.presentationml.slide+xml"/>
  <Override PartName="/ppt/slides/slide352.xml" ContentType="application/vnd.openxmlformats-officedocument.presentationml.slide+xml"/>
  <Override PartName="/ppt/slides/slide351.xml" ContentType="application/vnd.openxmlformats-officedocument.presentationml.slide+xml"/>
  <Override PartName="/ppt/slides/slide350.xml" ContentType="application/vnd.openxmlformats-officedocument.presentationml.slide+xml"/>
  <Override PartName="/ppt/slides/slide339.xml" ContentType="application/vnd.openxmlformats-officedocument.presentationml.slide+xml"/>
  <Override PartName="/ppt/slides/slide338.xml" ContentType="application/vnd.openxmlformats-officedocument.presentationml.slide+xml"/>
  <Override PartName="/ppt/slides/slide337.xml" ContentType="application/vnd.openxmlformats-officedocument.presentationml.slide+xml"/>
  <Override PartName="/ppt/slides/slide327.xml" ContentType="application/vnd.openxmlformats-officedocument.presentationml.slide+xml"/>
  <Override PartName="/ppt/slides/slide326.xml" ContentType="application/vnd.openxmlformats-officedocument.presentationml.slide+xml"/>
  <Override PartName="/ppt/slides/slide325.xml" ContentType="application/vnd.openxmlformats-officedocument.presentationml.slide+xml"/>
  <Override PartName="/ppt/slides/slide324.xml" ContentType="application/vnd.openxmlformats-officedocument.presentationml.slide+xml"/>
  <Override PartName="/ppt/slides/slide323.xml" ContentType="application/vnd.openxmlformats-officedocument.presentationml.slide+xml"/>
  <Override PartName="/ppt/slides/slide322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6.xml" ContentType="application/vnd.openxmlformats-officedocument.presentationml.slide+xml"/>
  <Override PartName="/ppt/slides/slide335.xml" ContentType="application/vnd.openxmlformats-officedocument.presentationml.slide+xml"/>
  <Override PartName="/ppt/slides/slide334.xml" ContentType="application/vnd.openxmlformats-officedocument.presentationml.slide+xml"/>
  <Override PartName="/ppt/slides/slide333.xml" ContentType="application/vnd.openxmlformats-officedocument.presentationml.slide+xml"/>
  <Override PartName="/ppt/slides/slide332.xml" ContentType="application/vnd.openxmlformats-officedocument.presentationml.slide+xml"/>
  <Override PartName="/ppt/slides/slide331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1135.xml" ContentType="application/vnd.openxmlformats-officedocument.presentationml.slide+xml"/>
  <Override PartName="/ppt/slides/slide1134.xml" ContentType="application/vnd.openxmlformats-officedocument.presentationml.slide+xml"/>
  <Override PartName="/ppt/slides/slide1133.xml" ContentType="application/vnd.openxmlformats-officedocument.presentationml.slide+xml"/>
  <Override PartName="/ppt/slides/slide1132.xml" ContentType="application/vnd.openxmlformats-officedocument.presentationml.slide+xml"/>
  <Override PartName="/ppt/slides/slide1131.xml" ContentType="application/vnd.openxmlformats-officedocument.presentationml.slide+xml"/>
  <Override PartName="/ppt/slides/slide1130.xml" ContentType="application/vnd.openxmlformats-officedocument.presentationml.slide+xml"/>
  <Override PartName="/ppt/slides/slide1129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44.xml" ContentType="application/vnd.openxmlformats-officedocument.presentationml.slide+xml"/>
  <Override PartName="/ppt/slides/slide1143.xml" ContentType="application/vnd.openxmlformats-officedocument.presentationml.slide+xml"/>
  <Override PartName="/ppt/slides/slide1142.xml" ContentType="application/vnd.openxmlformats-officedocument.presentationml.slide+xml"/>
  <Override PartName="/ppt/slides/slide1141.xml" ContentType="application/vnd.openxmlformats-officedocument.presentationml.slide+xml"/>
  <Override PartName="/ppt/slides/slide1140.xml" ContentType="application/vnd.openxmlformats-officedocument.presentationml.slide+xml"/>
  <Override PartName="/ppt/slides/slide1139.xml" ContentType="application/vnd.openxmlformats-officedocument.presentationml.slide+xml"/>
  <Override PartName="/ppt/slides/slide1128.xml" ContentType="application/vnd.openxmlformats-officedocument.presentationml.slide+xml"/>
  <Override PartName="/ppt/slides/slide1127.xml" ContentType="application/vnd.openxmlformats-officedocument.presentationml.slide+xml"/>
  <Override PartName="/ppt/slides/slide1126.xml" ContentType="application/vnd.openxmlformats-officedocument.presentationml.slide+xml"/>
  <Override PartName="/ppt/slides/slide1116.xml" ContentType="application/vnd.openxmlformats-officedocument.presentationml.slide+xml"/>
  <Override PartName="/ppt/slides/slide1115.xml" ContentType="application/vnd.openxmlformats-officedocument.presentationml.slide+xml"/>
  <Override PartName="/ppt/slides/slide1114.xml" ContentType="application/vnd.openxmlformats-officedocument.presentationml.slide+xml"/>
  <Override PartName="/ppt/slides/slide1113.xml" ContentType="application/vnd.openxmlformats-officedocument.presentationml.slide+xml"/>
  <Override PartName="/ppt/slides/slide1112.xml" ContentType="application/vnd.openxmlformats-officedocument.presentationml.slide+xml"/>
  <Override PartName="/ppt/slides/slide1111.xml" ContentType="application/vnd.openxmlformats-officedocument.presentationml.slide+xml"/>
  <Override PartName="/ppt/slides/slide1110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5.xml" ContentType="application/vnd.openxmlformats-officedocument.presentationml.slide+xml"/>
  <Override PartName="/ppt/slides/slide1124.xml" ContentType="application/vnd.openxmlformats-officedocument.presentationml.slide+xml"/>
  <Override PartName="/ppt/slides/slide1123.xml" ContentType="application/vnd.openxmlformats-officedocument.presentationml.slide+xml"/>
  <Override PartName="/ppt/slides/slide1122.xml" ContentType="application/vnd.openxmlformats-officedocument.presentationml.slide+xml"/>
  <Override PartName="/ppt/slides/slide1121.xml" ContentType="application/vnd.openxmlformats-officedocument.presentationml.slide+xml"/>
  <Override PartName="/ppt/slides/slide1120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72.xml" ContentType="application/vnd.openxmlformats-officedocument.presentationml.slide+xml"/>
  <Override PartName="/ppt/slides/slide1171.xml" ContentType="application/vnd.openxmlformats-officedocument.presentationml.slide+xml"/>
  <Override PartName="/ppt/slides/slide1170.xml" ContentType="application/vnd.openxmlformats-officedocument.presentationml.slide+xml"/>
  <Override PartName="/ppt/slides/slide1169.xml" ContentType="application/vnd.openxmlformats-officedocument.presentationml.slide+xml"/>
  <Override PartName="/ppt/slides/slide1168.xml" ContentType="application/vnd.openxmlformats-officedocument.presentationml.slide+xml"/>
  <Override PartName="/ppt/slides/slide1167.xml" ContentType="application/vnd.openxmlformats-officedocument.presentationml.slide+xml"/>
  <Override PartName="/ppt/slides/slide1166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81.xml" ContentType="application/vnd.openxmlformats-officedocument.presentationml.slide+xml"/>
  <Override PartName="/ppt/slides/slide1180.xml" ContentType="application/vnd.openxmlformats-officedocument.presentationml.slide+xml"/>
  <Override PartName="/ppt/slides/slide1179.xml" ContentType="application/vnd.openxmlformats-officedocument.presentationml.slide+xml"/>
  <Override PartName="/ppt/slides/slide1178.xml" ContentType="application/vnd.openxmlformats-officedocument.presentationml.slide+xml"/>
  <Override PartName="/ppt/slides/slide1177.xml" ContentType="application/vnd.openxmlformats-officedocument.presentationml.slide+xml"/>
  <Override PartName="/ppt/slides/slide1176.xml" ContentType="application/vnd.openxmlformats-officedocument.presentationml.slide+xml"/>
  <Override PartName="/ppt/slides/slide1165.xml" ContentType="application/vnd.openxmlformats-officedocument.presentationml.slide+xml"/>
  <Override PartName="/ppt/slides/slide1164.xml" ContentType="application/vnd.openxmlformats-officedocument.presentationml.slide+xml"/>
  <Override PartName="/ppt/slides/slide1163.xml" ContentType="application/vnd.openxmlformats-officedocument.presentationml.slide+xml"/>
  <Override PartName="/ppt/slides/slide1153.xml" ContentType="application/vnd.openxmlformats-officedocument.presentationml.slide+xml"/>
  <Override PartName="/ppt/slides/slide1152.xml" ContentType="application/vnd.openxmlformats-officedocument.presentationml.slide+xml"/>
  <Override PartName="/ppt/slides/slide1151.xml" ContentType="application/vnd.openxmlformats-officedocument.presentationml.slide+xml"/>
  <Override PartName="/ppt/slides/slide1150.xml" ContentType="application/vnd.openxmlformats-officedocument.presentationml.slide+xml"/>
  <Override PartName="/ppt/slides/slide1149.xml" ContentType="application/vnd.openxmlformats-officedocument.presentationml.slide+xml"/>
  <Override PartName="/ppt/slides/slide1148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62.xml" ContentType="application/vnd.openxmlformats-officedocument.presentationml.slide+xml"/>
  <Override PartName="/ppt/slides/slide1161.xml" ContentType="application/vnd.openxmlformats-officedocument.presentationml.slide+xml"/>
  <Override PartName="/ppt/slides/slide1160.xml" ContentType="application/vnd.openxmlformats-officedocument.presentationml.slide+xml"/>
  <Override PartName="/ppt/slides/slide1159.xml" ContentType="application/vnd.openxmlformats-officedocument.presentationml.slide+xml"/>
  <Override PartName="/ppt/slides/slide1158.xml" ContentType="application/vnd.openxmlformats-officedocument.presentationml.slide+xml"/>
  <Override PartName="/ppt/slides/slide1157.xml" ContentType="application/vnd.openxmlformats-officedocument.presentationml.slide+xml"/>
  <Override PartName="/ppt/slides/slide1109.xml" ContentType="application/vnd.openxmlformats-officedocument.presentationml.slide+xml"/>
  <Override PartName="/ppt/slides/slide1108.xml" ContentType="application/vnd.openxmlformats-officedocument.presentationml.slide+xml"/>
  <Override PartName="/ppt/slides/slide1107.xml" ContentType="application/vnd.openxmlformats-officedocument.presentationml.slide+xml"/>
  <Override PartName="/ppt/slides/slide1060.xml" ContentType="application/vnd.openxmlformats-officedocument.presentationml.slide+xml"/>
  <Override PartName="/ppt/slides/slide1059.xml" ContentType="application/vnd.openxmlformats-officedocument.presentationml.slide+xml"/>
  <Override PartName="/ppt/slides/slide1058.xml" ContentType="application/vnd.openxmlformats-officedocument.presentationml.slide+xml"/>
  <Override PartName="/ppt/slides/slide1057.xml" ContentType="application/vnd.openxmlformats-officedocument.presentationml.slide+xml"/>
  <Override PartName="/ppt/slides/slide1056.xml" ContentType="application/vnd.openxmlformats-officedocument.presentationml.slide+xml"/>
  <Override PartName="/ppt/slides/slide1055.xml" ContentType="application/vnd.openxmlformats-officedocument.presentationml.slide+xml"/>
  <Override PartName="/ppt/slides/slide1054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9.xml" ContentType="application/vnd.openxmlformats-officedocument.presentationml.slide+xml"/>
  <Override PartName="/ppt/slides/slide1068.xml" ContentType="application/vnd.openxmlformats-officedocument.presentationml.slide+xml"/>
  <Override PartName="/ppt/slides/slide1067.xml" ContentType="application/vnd.openxmlformats-officedocument.presentationml.slide+xml"/>
  <Override PartName="/ppt/slides/slide1066.xml" ContentType="application/vnd.openxmlformats-officedocument.presentationml.slide+xml"/>
  <Override PartName="/ppt/slides/slide1065.xml" ContentType="application/vnd.openxmlformats-officedocument.presentationml.slide+xml"/>
  <Override PartName="/ppt/slides/slide1064.xml" ContentType="application/vnd.openxmlformats-officedocument.presentationml.slide+xml"/>
  <Override PartName="/ppt/slides/slide1053.xml" ContentType="application/vnd.openxmlformats-officedocument.presentationml.slide+xml"/>
  <Override PartName="/ppt/slides/slide1052.xml" ContentType="application/vnd.openxmlformats-officedocument.presentationml.slide+xml"/>
  <Override PartName="/ppt/slides/slide1051.xml" ContentType="application/vnd.openxmlformats-officedocument.presentationml.slide+xml"/>
  <Override PartName="/ppt/slides/slide1041.xml" ContentType="application/vnd.openxmlformats-officedocument.presentationml.slide+xml"/>
  <Override PartName="/ppt/slides/slide1040.xml" ContentType="application/vnd.openxmlformats-officedocument.presentationml.slide+xml"/>
  <Override PartName="/ppt/slides/slide130.xml" ContentType="application/vnd.openxmlformats-officedocument.presentationml.slide+xml"/>
  <Override PartName="/ppt/slides/slide1038.xml" ContentType="application/vnd.openxmlformats-officedocument.presentationml.slide+xml"/>
  <Override PartName="/ppt/slides/slide1037.xml" ContentType="application/vnd.openxmlformats-officedocument.presentationml.slide+xml"/>
  <Override PartName="/ppt/slides/slide1036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50.xml" ContentType="application/vnd.openxmlformats-officedocument.presentationml.slide+xml"/>
  <Override PartName="/ppt/slides/slide1049.xml" ContentType="application/vnd.openxmlformats-officedocument.presentationml.slide+xml"/>
  <Override PartName="/ppt/slides/slide1048.xml" ContentType="application/vnd.openxmlformats-officedocument.presentationml.slide+xml"/>
  <Override PartName="/ppt/slides/slide1047.xml" ContentType="application/vnd.openxmlformats-officedocument.presentationml.slide+xml"/>
  <Override PartName="/ppt/slides/slide1046.xml" ContentType="application/vnd.openxmlformats-officedocument.presentationml.slide+xml"/>
  <Override PartName="/ppt/slides/slide1045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97.xml" ContentType="application/vnd.openxmlformats-officedocument.presentationml.slide+xml"/>
  <Override PartName="/ppt/slides/slide1096.xml" ContentType="application/vnd.openxmlformats-officedocument.presentationml.slide+xml"/>
  <Override PartName="/ppt/slides/slide1095.xml" ContentType="application/vnd.openxmlformats-officedocument.presentationml.slide+xml"/>
  <Override PartName="/ppt/slides/slide1094.xml" ContentType="application/vnd.openxmlformats-officedocument.presentationml.slide+xml"/>
  <Override PartName="/ppt/slides/slide1093.xml" ContentType="application/vnd.openxmlformats-officedocument.presentationml.slide+xml"/>
  <Override PartName="/ppt/slides/slide1092.xml" ContentType="application/vnd.openxmlformats-officedocument.presentationml.slide+xml"/>
  <Override PartName="/ppt/slides/slide1091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6.xml" ContentType="application/vnd.openxmlformats-officedocument.presentationml.slide+xml"/>
  <Override PartName="/ppt/slides/slide1105.xml" ContentType="application/vnd.openxmlformats-officedocument.presentationml.slide+xml"/>
  <Override PartName="/ppt/slides/slide1104.xml" ContentType="application/vnd.openxmlformats-officedocument.presentationml.slide+xml"/>
  <Override PartName="/ppt/slides/slide1103.xml" ContentType="application/vnd.openxmlformats-officedocument.presentationml.slide+xml"/>
  <Override PartName="/ppt/slides/slide1102.xml" ContentType="application/vnd.openxmlformats-officedocument.presentationml.slide+xml"/>
  <Override PartName="/ppt/slides/slide1101.xml" ContentType="application/vnd.openxmlformats-officedocument.presentationml.slide+xml"/>
  <Override PartName="/ppt/slides/slide1090.xml" ContentType="application/vnd.openxmlformats-officedocument.presentationml.slide+xml"/>
  <Override PartName="/ppt/slides/slide1089.xml" ContentType="application/vnd.openxmlformats-officedocument.presentationml.slide+xml"/>
  <Override PartName="/ppt/slides/slide1088.xml" ContentType="application/vnd.openxmlformats-officedocument.presentationml.slide+xml"/>
  <Override PartName="/ppt/slides/slide1078.xml" ContentType="application/vnd.openxmlformats-officedocument.presentationml.slide+xml"/>
  <Override PartName="/ppt/slides/slide1077.xml" ContentType="application/vnd.openxmlformats-officedocument.presentationml.slide+xml"/>
  <Override PartName="/ppt/slides/slide1076.xml" ContentType="application/vnd.openxmlformats-officedocument.presentationml.slide+xml"/>
  <Override PartName="/ppt/slides/slide1075.xml" ContentType="application/vnd.openxmlformats-officedocument.presentationml.slide+xml"/>
  <Override PartName="/ppt/slides/slide1074.xml" ContentType="application/vnd.openxmlformats-officedocument.presentationml.slide+xml"/>
  <Override PartName="/ppt/slides/slide1073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7.xml" ContentType="application/vnd.openxmlformats-officedocument.presentationml.slide+xml"/>
  <Override PartName="/ppt/slides/slide1086.xml" ContentType="application/vnd.openxmlformats-officedocument.presentationml.slide+xml"/>
  <Override PartName="/ppt/slides/slide1085.xml" ContentType="application/vnd.openxmlformats-officedocument.presentationml.slide+xml"/>
  <Override PartName="/ppt/slides/slide1084.xml" ContentType="application/vnd.openxmlformats-officedocument.presentationml.slide+xml"/>
  <Override PartName="/ppt/slides/slide1083.xml" ContentType="application/vnd.openxmlformats-officedocument.presentationml.slide+xml"/>
  <Override PartName="/ppt/slides/slide1082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46.xml" ContentType="application/vnd.openxmlformats-officedocument.presentationml.slide+xml"/>
  <Override PartName="/ppt/slides/slide45.xml" ContentType="application/vnd.openxmlformats-officedocument.presentationml.slide+xml"/>
  <Override PartName="/ppt/slides/slide44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65.xml" ContentType="application/vnd.openxmlformats-officedocument.presentationml.slide+xml"/>
  <Override PartName="/ppt/slides/slide64.xml" ContentType="application/vnd.openxmlformats-officedocument.presentationml.slide+xml"/>
  <Override PartName="/ppt/slides/slide63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37.xml" ContentType="application/vnd.openxmlformats-officedocument.presentationml.slide+xml"/>
  <Override PartName="/ppt/slides/slide36.xml" ContentType="application/vnd.openxmlformats-officedocument.presentationml.slide+xml"/>
  <Override PartName="/ppt/slides/slide35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9.xml" ContentType="application/vnd.openxmlformats-officedocument.presentationml.slide+xml"/>
  <Override PartName="/ppt/slides/slide8.xml" ContentType="application/vnd.openxmlformats-officedocument.presentationml.slide+xml"/>
  <Override PartName="/ppt/slides/slide7.xml" ContentType="application/vnd.openxmlformats-officedocument.presentationml.slid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28.xml" ContentType="application/vnd.openxmlformats-officedocument.presentationml.slide+xml"/>
  <Override PartName="/ppt/slides/slide27.xml" ContentType="application/vnd.openxmlformats-officedocument.presentationml.slide+xml"/>
  <Override PartName="/ppt/slides/slide26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1.xml" ContentType="application/vnd.openxmlformats-officedocument.presentationml.slide+xml"/>
  <Override PartName="/ppt/slides/slide120.xml" ContentType="application/vnd.openxmlformats-officedocument.presentationml.slide+xml"/>
  <Override PartName="/ppt/slides/slide119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29.xml" ContentType="application/vnd.openxmlformats-officedocument.presentationml.slide+xml"/>
  <Override PartName="/ppt/slides/slide1201.xml" ContentType="application/vnd.openxmlformats-officedocument.presentationml.slide+xml"/>
  <Override PartName="/ppt/slides/slide1200.xml" ContentType="application/vnd.openxmlformats-officedocument.presentationml.slide+xml"/>
  <Override PartName="/ppt/slides/slide1190.xml" ContentType="application/vnd.openxmlformats-officedocument.presentationml.slide+xml"/>
  <Override PartName="/ppt/slides/slide1189.xml" ContentType="application/vnd.openxmlformats-officedocument.presentationml.slide+xml"/>
  <Override PartName="/ppt/slides/slide1188.xml" ContentType="application/vnd.openxmlformats-officedocument.presentationml.slide+xml"/>
  <Override PartName="/ppt/slides/slide1187.xml" ContentType="application/vnd.openxmlformats-officedocument.presentationml.slide+xml"/>
  <Override PartName="/ppt/slides/slide1186.xml" ContentType="application/vnd.openxmlformats-officedocument.presentationml.slide+xml"/>
  <Override PartName="/ppt/slides/slide1185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9.xml" ContentType="application/vnd.openxmlformats-officedocument.presentationml.slide+xml"/>
  <Override PartName="/ppt/slides/slide1198.xml" ContentType="application/vnd.openxmlformats-officedocument.presentationml.slide+xml"/>
  <Override PartName="/ppt/slides/slide1197.xml" ContentType="application/vnd.openxmlformats-officedocument.presentationml.slide+xml"/>
  <Override PartName="/ppt/slides/slide1196.xml" ContentType="application/vnd.openxmlformats-officedocument.presentationml.slide+xml"/>
  <Override PartName="/ppt/slides/slide1195.xml" ContentType="application/vnd.openxmlformats-officedocument.presentationml.slide+xml"/>
  <Override PartName="/ppt/slides/slide1194.xml" ContentType="application/vnd.openxmlformats-officedocument.presentationml.slide+xml"/>
  <Override PartName="/ppt/slides/slide112.xml" ContentType="application/vnd.openxmlformats-officedocument.presentationml.slide+xml"/>
  <Override PartName="/ppt/slides/slide111.xml" ContentType="application/vnd.openxmlformats-officedocument.presentationml.slide+xml"/>
  <Override PartName="/ppt/slides/slide110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84.xml" ContentType="application/vnd.openxmlformats-officedocument.presentationml.slide+xml"/>
  <Override PartName="/ppt/slides/slide83.xml" ContentType="application/vnd.openxmlformats-officedocument.presentationml.slide+xml"/>
  <Override PartName="/ppt/slides/slide82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03.xml" ContentType="application/vnd.openxmlformats-officedocument.presentationml.slide+xml"/>
  <Override PartName="/ppt/slides/slide102.xml" ContentType="application/vnd.openxmlformats-officedocument.presentationml.slide+xml"/>
  <Override PartName="/ppt/slides/slide101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35.xml" ContentType="application/vnd.openxmlformats-officedocument.presentationml.slide+xml"/>
  <Override PartName="/ppt/slides/slide1039.xml" ContentType="application/vnd.openxmlformats-officedocument.presentationml.slide+xml"/>
  <Override PartName="/ppt/slides/slide1033.xml" ContentType="application/vnd.openxmlformats-officedocument.presentationml.slide+xml"/>
  <Override PartName="/ppt/slides/slide837.xml" ContentType="application/vnd.openxmlformats-officedocument.presentationml.slide+xml"/>
  <Override PartName="/ppt/slides/slide836.xml" ContentType="application/vnd.openxmlformats-officedocument.presentationml.slide+xml"/>
  <Override PartName="/ppt/slides/slide835.xml" ContentType="application/vnd.openxmlformats-officedocument.presentationml.slide+xml"/>
  <Override PartName="/ppt/slides/slide834.xml" ContentType="application/vnd.openxmlformats-officedocument.presentationml.slide+xml"/>
  <Override PartName="/ppt/slides/slide833.xml" ContentType="application/vnd.openxmlformats-officedocument.presentationml.slide+xml"/>
  <Override PartName="/ppt/slides/slide832.xml" ContentType="application/vnd.openxmlformats-officedocument.presentationml.slide+xml"/>
  <Override PartName="/ppt/slides/slide831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6.xml" ContentType="application/vnd.openxmlformats-officedocument.presentationml.slide+xml"/>
  <Override PartName="/ppt/slides/slide845.xml" ContentType="application/vnd.openxmlformats-officedocument.presentationml.slide+xml"/>
  <Override PartName="/ppt/slides/slide844.xml" ContentType="application/vnd.openxmlformats-officedocument.presentationml.slide+xml"/>
  <Override PartName="/ppt/slides/slide843.xml" ContentType="application/vnd.openxmlformats-officedocument.presentationml.slide+xml"/>
  <Override PartName="/ppt/slides/slide842.xml" ContentType="application/vnd.openxmlformats-officedocument.presentationml.slide+xml"/>
  <Override PartName="/ppt/slides/slide841.xml" ContentType="application/vnd.openxmlformats-officedocument.presentationml.slide+xml"/>
  <Override PartName="/ppt/slides/slide830.xml" ContentType="application/vnd.openxmlformats-officedocument.presentationml.slide+xml"/>
  <Override PartName="/ppt/slides/slide829.xml" ContentType="application/vnd.openxmlformats-officedocument.presentationml.slide+xml"/>
  <Override PartName="/ppt/slides/slide828.xml" ContentType="application/vnd.openxmlformats-officedocument.presentationml.slide+xml"/>
  <Override PartName="/ppt/slides/slide818.xml" ContentType="application/vnd.openxmlformats-officedocument.presentationml.slide+xml"/>
  <Override PartName="/ppt/slides/slide817.xml" ContentType="application/vnd.openxmlformats-officedocument.presentationml.slide+xml"/>
  <Override PartName="/ppt/slides/slide816.xml" ContentType="application/vnd.openxmlformats-officedocument.presentationml.slide+xml"/>
  <Override PartName="/ppt/slides/slide815.xml" ContentType="application/vnd.openxmlformats-officedocument.presentationml.slide+xml"/>
  <Override PartName="/ppt/slides/slide814.xml" ContentType="application/vnd.openxmlformats-officedocument.presentationml.slide+xml"/>
  <Override PartName="/ppt/slides/slide813.xml" ContentType="application/vnd.openxmlformats-officedocument.presentationml.slide+xml"/>
  <Override PartName="/ppt/slides/slide812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7.xml" ContentType="application/vnd.openxmlformats-officedocument.presentationml.slide+xml"/>
  <Override PartName="/ppt/slides/slide826.xml" ContentType="application/vnd.openxmlformats-officedocument.presentationml.slide+xml"/>
  <Override PartName="/ppt/slides/slide825.xml" ContentType="application/vnd.openxmlformats-officedocument.presentationml.slide+xml"/>
  <Override PartName="/ppt/slides/slide824.xml" ContentType="application/vnd.openxmlformats-officedocument.presentationml.slide+xml"/>
  <Override PartName="/ppt/slides/slide823.xml" ContentType="application/vnd.openxmlformats-officedocument.presentationml.slide+xml"/>
  <Override PartName="/ppt/slides/slide822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74.xml" ContentType="application/vnd.openxmlformats-officedocument.presentationml.slide+xml"/>
  <Override PartName="/ppt/slides/slide873.xml" ContentType="application/vnd.openxmlformats-officedocument.presentationml.slide+xml"/>
  <Override PartName="/ppt/slides/slide872.xml" ContentType="application/vnd.openxmlformats-officedocument.presentationml.slide+xml"/>
  <Override PartName="/ppt/slides/slide871.xml" ContentType="application/vnd.openxmlformats-officedocument.presentationml.slide+xml"/>
  <Override PartName="/ppt/slides/slide870.xml" ContentType="application/vnd.openxmlformats-officedocument.presentationml.slide+xml"/>
  <Override PartName="/ppt/slides/slide869.xml" ContentType="application/vnd.openxmlformats-officedocument.presentationml.slide+xml"/>
  <Override PartName="/ppt/slides/slide868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83.xml" ContentType="application/vnd.openxmlformats-officedocument.presentationml.slide+xml"/>
  <Override PartName="/ppt/slides/slide882.xml" ContentType="application/vnd.openxmlformats-officedocument.presentationml.slide+xml"/>
  <Override PartName="/ppt/slides/slide881.xml" ContentType="application/vnd.openxmlformats-officedocument.presentationml.slide+xml"/>
  <Override PartName="/ppt/slides/slide1034.xml" ContentType="application/vnd.openxmlformats-officedocument.presentationml.slide+xml"/>
  <Override PartName="/ppt/slides/slide879.xml" ContentType="application/vnd.openxmlformats-officedocument.presentationml.slide+xml"/>
  <Override PartName="/ppt/slides/slide878.xml" ContentType="application/vnd.openxmlformats-officedocument.presentationml.slide+xml"/>
  <Override PartName="/ppt/slides/slide867.xml" ContentType="application/vnd.openxmlformats-officedocument.presentationml.slide+xml"/>
  <Override PartName="/ppt/slides/slide866.xml" ContentType="application/vnd.openxmlformats-officedocument.presentationml.slide+xml"/>
  <Override PartName="/ppt/slides/slide865.xml" ContentType="application/vnd.openxmlformats-officedocument.presentationml.slide+xml"/>
  <Override PartName="/ppt/slides/slide855.xml" ContentType="application/vnd.openxmlformats-officedocument.presentationml.slide+xml"/>
  <Override PartName="/ppt/slides/slide854.xml" ContentType="application/vnd.openxmlformats-officedocument.presentationml.slide+xml"/>
  <Override PartName="/ppt/slides/slide853.xml" ContentType="application/vnd.openxmlformats-officedocument.presentationml.slide+xml"/>
  <Override PartName="/ppt/slides/slide852.xml" ContentType="application/vnd.openxmlformats-officedocument.presentationml.slide+xml"/>
  <Override PartName="/ppt/slides/slide851.xml" ContentType="application/vnd.openxmlformats-officedocument.presentationml.slide+xml"/>
  <Override PartName="/ppt/slides/slide850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64.xml" ContentType="application/vnd.openxmlformats-officedocument.presentationml.slide+xml"/>
  <Override PartName="/ppt/slides/slide863.xml" ContentType="application/vnd.openxmlformats-officedocument.presentationml.slide+xml"/>
  <Override PartName="/ppt/slides/slide862.xml" ContentType="application/vnd.openxmlformats-officedocument.presentationml.slide+xml"/>
  <Override PartName="/ppt/slides/slide861.xml" ContentType="application/vnd.openxmlformats-officedocument.presentationml.slide+xml"/>
  <Override PartName="/ppt/slides/slide860.xml" ContentType="application/vnd.openxmlformats-officedocument.presentationml.slide+xml"/>
  <Override PartName="/ppt/slides/slide859.xml" ContentType="application/vnd.openxmlformats-officedocument.presentationml.slide+xml"/>
  <Override PartName="/ppt/slides/slide811.xml" ContentType="application/vnd.openxmlformats-officedocument.presentationml.slide+xml"/>
  <Override PartName="/ppt/slides/slide810.xml" ContentType="application/vnd.openxmlformats-officedocument.presentationml.slide+xml"/>
  <Override PartName="/ppt/slides/slide809.xml" ContentType="application/vnd.openxmlformats-officedocument.presentationml.slide+xml"/>
  <Override PartName="/ppt/slides/slide762.xml" ContentType="application/vnd.openxmlformats-officedocument.presentationml.slide+xml"/>
  <Override PartName="/ppt/slides/slide761.xml" ContentType="application/vnd.openxmlformats-officedocument.presentationml.slide+xml"/>
  <Override PartName="/ppt/slides/slide760.xml" ContentType="application/vnd.openxmlformats-officedocument.presentationml.slide+xml"/>
  <Override PartName="/ppt/slides/slide759.xml" ContentType="application/vnd.openxmlformats-officedocument.presentationml.slide+xml"/>
  <Override PartName="/ppt/slides/slide758.xml" ContentType="application/vnd.openxmlformats-officedocument.presentationml.slide+xml"/>
  <Override PartName="/ppt/slides/slide757.xml" ContentType="application/vnd.openxmlformats-officedocument.presentationml.slide+xml"/>
  <Override PartName="/ppt/slides/slide756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71.xml" ContentType="application/vnd.openxmlformats-officedocument.presentationml.slide+xml"/>
  <Override PartName="/ppt/slides/slide770.xml" ContentType="application/vnd.openxmlformats-officedocument.presentationml.slide+xml"/>
  <Override PartName="/ppt/slides/slide769.xml" ContentType="application/vnd.openxmlformats-officedocument.presentationml.slide+xml"/>
  <Override PartName="/ppt/slides/slide768.xml" ContentType="application/vnd.openxmlformats-officedocument.presentationml.slide+xml"/>
  <Override PartName="/ppt/slides/slide767.xml" ContentType="application/vnd.openxmlformats-officedocument.presentationml.slide+xml"/>
  <Override PartName="/ppt/slides/slide766.xml" ContentType="application/vnd.openxmlformats-officedocument.presentationml.slide+xml"/>
  <Override PartName="/ppt/slides/slide755.xml" ContentType="application/vnd.openxmlformats-officedocument.presentationml.slide+xml"/>
  <Override PartName="/ppt/slides/slide754.xml" ContentType="application/vnd.openxmlformats-officedocument.presentationml.slide+xml"/>
  <Override PartName="/ppt/slides/slide753.xml" ContentType="application/vnd.openxmlformats-officedocument.presentationml.slide+xml"/>
  <Override PartName="/ppt/slides/slide743.xml" ContentType="application/vnd.openxmlformats-officedocument.presentationml.slide+xml"/>
  <Override PartName="/ppt/slides/slide742.xml" ContentType="application/vnd.openxmlformats-officedocument.presentationml.slide+xml"/>
  <Override PartName="/ppt/slides/slide741.xml" ContentType="application/vnd.openxmlformats-officedocument.presentationml.slide+xml"/>
  <Override PartName="/ppt/slides/slide740.xml" ContentType="application/vnd.openxmlformats-officedocument.presentationml.slide+xml"/>
  <Override PartName="/ppt/slides/slide739.xml" ContentType="application/vnd.openxmlformats-officedocument.presentationml.slide+xml"/>
  <Override PartName="/ppt/slides/slide738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52.xml" ContentType="application/vnd.openxmlformats-officedocument.presentationml.slide+xml"/>
  <Override PartName="/ppt/slides/slide751.xml" ContentType="application/vnd.openxmlformats-officedocument.presentationml.slide+xml"/>
  <Override PartName="/ppt/slides/slide750.xml" ContentType="application/vnd.openxmlformats-officedocument.presentationml.slide+xml"/>
  <Override PartName="/ppt/slides/slide749.xml" ContentType="application/vnd.openxmlformats-officedocument.presentationml.slide+xml"/>
  <Override PartName="/ppt/slides/slide748.xml" ContentType="application/vnd.openxmlformats-officedocument.presentationml.slide+xml"/>
  <Override PartName="/ppt/slides/slide747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99.xml" ContentType="application/vnd.openxmlformats-officedocument.presentationml.slide+xml"/>
  <Override PartName="/ppt/slides/slide798.xml" ContentType="application/vnd.openxmlformats-officedocument.presentationml.slide+xml"/>
  <Override PartName="/ppt/slides/slide797.xml" ContentType="application/vnd.openxmlformats-officedocument.presentationml.slide+xml"/>
  <Override PartName="/ppt/slides/slide796.xml" ContentType="application/vnd.openxmlformats-officedocument.presentationml.slide+xml"/>
  <Override PartName="/ppt/slides/slide795.xml" ContentType="application/vnd.openxmlformats-officedocument.presentationml.slide+xml"/>
  <Override PartName="/ppt/slides/slide794.xml" ContentType="application/vnd.openxmlformats-officedocument.presentationml.slide+xml"/>
  <Override PartName="/ppt/slides/slide793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8.xml" ContentType="application/vnd.openxmlformats-officedocument.presentationml.slide+xml"/>
  <Override PartName="/ppt/slides/slide807.xml" ContentType="application/vnd.openxmlformats-officedocument.presentationml.slide+xml"/>
  <Override PartName="/ppt/slides/slide806.xml" ContentType="application/vnd.openxmlformats-officedocument.presentationml.slide+xml"/>
  <Override PartName="/ppt/slides/slide805.xml" ContentType="application/vnd.openxmlformats-officedocument.presentationml.slide+xml"/>
  <Override PartName="/ppt/slides/slide804.xml" ContentType="application/vnd.openxmlformats-officedocument.presentationml.slide+xml"/>
  <Override PartName="/ppt/slides/slide803.xml" ContentType="application/vnd.openxmlformats-officedocument.presentationml.slide+xml"/>
  <Override PartName="/ppt/slides/slide792.xml" ContentType="application/vnd.openxmlformats-officedocument.presentationml.slide+xml"/>
  <Override PartName="/ppt/slides/slide791.xml" ContentType="application/vnd.openxmlformats-officedocument.presentationml.slide+xml"/>
  <Override PartName="/ppt/slides/slide790.xml" ContentType="application/vnd.openxmlformats-officedocument.presentationml.slide+xml"/>
  <Override PartName="/ppt/slides/slide780.xml" ContentType="application/vnd.openxmlformats-officedocument.presentationml.slide+xml"/>
  <Override PartName="/ppt/slides/slide779.xml" ContentType="application/vnd.openxmlformats-officedocument.presentationml.slide+xml"/>
  <Override PartName="/ppt/slides/slide778.xml" ContentType="application/vnd.openxmlformats-officedocument.presentationml.slide+xml"/>
  <Override PartName="/ppt/slides/slide777.xml" ContentType="application/vnd.openxmlformats-officedocument.presentationml.slide+xml"/>
  <Override PartName="/ppt/slides/slide776.xml" ContentType="application/vnd.openxmlformats-officedocument.presentationml.slide+xml"/>
  <Override PartName="/ppt/slides/slide775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9.xml" ContentType="application/vnd.openxmlformats-officedocument.presentationml.slide+xml"/>
  <Override PartName="/ppt/slides/slide788.xml" ContentType="application/vnd.openxmlformats-officedocument.presentationml.slide+xml"/>
  <Override PartName="/ppt/slides/slide787.xml" ContentType="application/vnd.openxmlformats-officedocument.presentationml.slide+xml"/>
  <Override PartName="/ppt/slides/slide786.xml" ContentType="application/vnd.openxmlformats-officedocument.presentationml.slide+xml"/>
  <Override PartName="/ppt/slides/slide785.xml" ContentType="application/vnd.openxmlformats-officedocument.presentationml.slide+xml"/>
  <Override PartName="/ppt/slides/slide784.xml" ContentType="application/vnd.openxmlformats-officedocument.presentationml.slide+xml"/>
  <Override PartName="/ppt/slides/slide884.xml" ContentType="application/vnd.openxmlformats-officedocument.presentationml.slide+xml"/>
  <Override PartName="/ppt/slides/slide880.xml" ContentType="application/vnd.openxmlformats-officedocument.presentationml.slide+xml"/>
  <Override PartName="/ppt/slides/slide886.xml" ContentType="application/vnd.openxmlformats-officedocument.presentationml.slide+xml"/>
  <Override PartName="/ppt/slides/slide986.xml" ContentType="application/vnd.openxmlformats-officedocument.presentationml.slide+xml"/>
  <Override PartName="/ppt/slides/slide985.xml" ContentType="application/vnd.openxmlformats-officedocument.presentationml.slide+xml"/>
  <Override PartName="/ppt/slides/slide984.xml" ContentType="application/vnd.openxmlformats-officedocument.presentationml.slide+xml"/>
  <Override PartName="/ppt/slides/slide983.xml" ContentType="application/vnd.openxmlformats-officedocument.presentationml.slide+xml"/>
  <Override PartName="/ppt/slides/slide982.xml" ContentType="application/vnd.openxmlformats-officedocument.presentationml.slide+xml"/>
  <Override PartName="/ppt/slides/slide981.xml" ContentType="application/vnd.openxmlformats-officedocument.presentationml.slide+xml"/>
  <Override PartName="/ppt/slides/slide980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5.xml" ContentType="application/vnd.openxmlformats-officedocument.presentationml.slide+xml"/>
  <Override PartName="/ppt/slides/slide994.xml" ContentType="application/vnd.openxmlformats-officedocument.presentationml.slide+xml"/>
  <Override PartName="/ppt/slides/slide993.xml" ContentType="application/vnd.openxmlformats-officedocument.presentationml.slide+xml"/>
  <Override PartName="/ppt/slides/slide992.xml" ContentType="application/vnd.openxmlformats-officedocument.presentationml.slide+xml"/>
  <Override PartName="/ppt/slides/slide991.xml" ContentType="application/vnd.openxmlformats-officedocument.presentationml.slide+xml"/>
  <Override PartName="/ppt/slides/slide990.xml" ContentType="application/vnd.openxmlformats-officedocument.presentationml.slide+xml"/>
  <Override PartName="/ppt/slides/slide979.xml" ContentType="application/vnd.openxmlformats-officedocument.presentationml.slide+xml"/>
  <Override PartName="/ppt/slides/slide978.xml" ContentType="application/vnd.openxmlformats-officedocument.presentationml.slide+xml"/>
  <Override PartName="/ppt/slides/slide977.xml" ContentType="application/vnd.openxmlformats-officedocument.presentationml.slide+xml"/>
  <Override PartName="/ppt/slides/slide967.xml" ContentType="application/vnd.openxmlformats-officedocument.presentationml.slide+xml"/>
  <Override PartName="/ppt/slides/slide966.xml" ContentType="application/vnd.openxmlformats-officedocument.presentationml.slide+xml"/>
  <Override PartName="/ppt/slides/slide885.xml" ContentType="application/vnd.openxmlformats-officedocument.presentationml.slide+xml"/>
  <Override PartName="/ppt/slides/slide964.xml" ContentType="application/vnd.openxmlformats-officedocument.presentationml.slide+xml"/>
  <Override PartName="/ppt/slides/slide963.xml" ContentType="application/vnd.openxmlformats-officedocument.presentationml.slide+xml"/>
  <Override PartName="/ppt/slides/slide962.xml" ContentType="application/vnd.openxmlformats-officedocument.presentationml.slide+xml"/>
  <Override PartName="/ppt/slides/slide961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6.xml" ContentType="application/vnd.openxmlformats-officedocument.presentationml.slide+xml"/>
  <Override PartName="/ppt/slides/slide975.xml" ContentType="application/vnd.openxmlformats-officedocument.presentationml.slide+xml"/>
  <Override PartName="/ppt/slides/slide974.xml" ContentType="application/vnd.openxmlformats-officedocument.presentationml.slide+xml"/>
  <Override PartName="/ppt/slides/slide973.xml" ContentType="application/vnd.openxmlformats-officedocument.presentationml.slide+xml"/>
  <Override PartName="/ppt/slides/slide972.xml" ContentType="application/vnd.openxmlformats-officedocument.presentationml.slide+xml"/>
  <Override PartName="/ppt/slides/slide971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1023.xml" ContentType="application/vnd.openxmlformats-officedocument.presentationml.slide+xml"/>
  <Override PartName="/ppt/slides/slide1022.xml" ContentType="application/vnd.openxmlformats-officedocument.presentationml.slide+xml"/>
  <Override PartName="/ppt/slides/slide1021.xml" ContentType="application/vnd.openxmlformats-officedocument.presentationml.slide+xml"/>
  <Override PartName="/ppt/slides/slide1020.xml" ContentType="application/vnd.openxmlformats-officedocument.presentationml.slide+xml"/>
  <Override PartName="/ppt/slides/slide1019.xml" ContentType="application/vnd.openxmlformats-officedocument.presentationml.slide+xml"/>
  <Override PartName="/ppt/slides/slide1018.xml" ContentType="application/vnd.openxmlformats-officedocument.presentationml.slide+xml"/>
  <Override PartName="/ppt/slides/slide1017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32.xml" ContentType="application/vnd.openxmlformats-officedocument.presentationml.slide+xml"/>
  <Override PartName="/ppt/slides/slide1031.xml" ContentType="application/vnd.openxmlformats-officedocument.presentationml.slide+xml"/>
  <Override PartName="/ppt/slides/slide1030.xml" ContentType="application/vnd.openxmlformats-officedocument.presentationml.slide+xml"/>
  <Override PartName="/ppt/slides/slide1029.xml" ContentType="application/vnd.openxmlformats-officedocument.presentationml.slide+xml"/>
  <Override PartName="/ppt/slides/slide1028.xml" ContentType="application/vnd.openxmlformats-officedocument.presentationml.slide+xml"/>
  <Override PartName="/ppt/slides/slide1027.xml" ContentType="application/vnd.openxmlformats-officedocument.presentationml.slide+xml"/>
  <Override PartName="/ppt/slides/slide1016.xml" ContentType="application/vnd.openxmlformats-officedocument.presentationml.slide+xml"/>
  <Override PartName="/ppt/slides/slide1015.xml" ContentType="application/vnd.openxmlformats-officedocument.presentationml.slide+xml"/>
  <Override PartName="/ppt/slides/slide1014.xml" ContentType="application/vnd.openxmlformats-officedocument.presentationml.slide+xml"/>
  <Override PartName="/ppt/slides/slide1004.xml" ContentType="application/vnd.openxmlformats-officedocument.presentationml.slide+xml"/>
  <Override PartName="/ppt/slides/slide1003.xml" ContentType="application/vnd.openxmlformats-officedocument.presentationml.slide+xml"/>
  <Override PartName="/ppt/slides/slide1002.xml" ContentType="application/vnd.openxmlformats-officedocument.presentationml.slide+xml"/>
  <Override PartName="/ppt/slides/slide1001.xml" ContentType="application/vnd.openxmlformats-officedocument.presentationml.slide+xml"/>
  <Override PartName="/ppt/slides/slide1000.xml" ContentType="application/vnd.openxmlformats-officedocument.presentationml.slide+xml"/>
  <Override PartName="/ppt/slides/slide999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13.xml" ContentType="application/vnd.openxmlformats-officedocument.presentationml.slide+xml"/>
  <Override PartName="/ppt/slides/slide1012.xml" ContentType="application/vnd.openxmlformats-officedocument.presentationml.slide+xml"/>
  <Override PartName="/ppt/slides/slide1011.xml" ContentType="application/vnd.openxmlformats-officedocument.presentationml.slide+xml"/>
  <Override PartName="/ppt/slides/slide1010.xml" ContentType="application/vnd.openxmlformats-officedocument.presentationml.slide+xml"/>
  <Override PartName="/ppt/slides/slide1009.xml" ContentType="application/vnd.openxmlformats-officedocument.presentationml.slide+xml"/>
  <Override PartName="/ppt/slides/slide1008.xml" ContentType="application/vnd.openxmlformats-officedocument.presentationml.slide+xml"/>
  <Override PartName="/ppt/slides/slide960.xml" ContentType="application/vnd.openxmlformats-officedocument.presentationml.slide+xml"/>
  <Override PartName="/ppt/slides/slide965.xml" ContentType="application/vnd.openxmlformats-officedocument.presentationml.slide+xml"/>
  <Override PartName="/ppt/slides/slide958.xml" ContentType="application/vnd.openxmlformats-officedocument.presentationml.slide+xml"/>
  <Override PartName="/ppt/slides/slide911.xml" ContentType="application/vnd.openxmlformats-officedocument.presentationml.slide+xml"/>
  <Override PartName="/ppt/slides/slide910.xml" ContentType="application/vnd.openxmlformats-officedocument.presentationml.slide+xml"/>
  <Override PartName="/ppt/slides/slide909.xml" ContentType="application/vnd.openxmlformats-officedocument.presentationml.slide+xml"/>
  <Override PartName="/ppt/slides/slide908.xml" ContentType="application/vnd.openxmlformats-officedocument.presentationml.slide+xml"/>
  <Override PartName="/ppt/slides/slide907.xml" ContentType="application/vnd.openxmlformats-officedocument.presentationml.slide+xml"/>
  <Override PartName="/ppt/slides/slide906.xml" ContentType="application/vnd.openxmlformats-officedocument.presentationml.slide+xml"/>
  <Override PartName="/ppt/slides/slide905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20.xml" ContentType="application/vnd.openxmlformats-officedocument.presentationml.slide+xml"/>
  <Override PartName="/ppt/slides/slide919.xml" ContentType="application/vnd.openxmlformats-officedocument.presentationml.slide+xml"/>
  <Override PartName="/ppt/slides/slide918.xml" ContentType="application/vnd.openxmlformats-officedocument.presentationml.slide+xml"/>
  <Override PartName="/ppt/slides/slide959.xml" ContentType="application/vnd.openxmlformats-officedocument.presentationml.slide+xml"/>
  <Override PartName="/ppt/slides/slide916.xml" ContentType="application/vnd.openxmlformats-officedocument.presentationml.slide+xml"/>
  <Override PartName="/ppt/slides/slide915.xml" ContentType="application/vnd.openxmlformats-officedocument.presentationml.slide+xml"/>
  <Override PartName="/ppt/slides/slide904.xml" ContentType="application/vnd.openxmlformats-officedocument.presentationml.slide+xml"/>
  <Override PartName="/ppt/slides/slide903.xml" ContentType="application/vnd.openxmlformats-officedocument.presentationml.slide+xml"/>
  <Override PartName="/ppt/slides/slide902.xml" ContentType="application/vnd.openxmlformats-officedocument.presentationml.slide+xml"/>
  <Override PartName="/ppt/slides/slide892.xml" ContentType="application/vnd.openxmlformats-officedocument.presentationml.slide+xml"/>
  <Override PartName="/ppt/slides/slide891.xml" ContentType="application/vnd.openxmlformats-officedocument.presentationml.slide+xml"/>
  <Override PartName="/ppt/slides/slide890.xml" ContentType="application/vnd.openxmlformats-officedocument.presentationml.slide+xml"/>
  <Override PartName="/ppt/slides/slide889.xml" ContentType="application/vnd.openxmlformats-officedocument.presentationml.slide+xml"/>
  <Override PartName="/ppt/slides/slide888.xml" ContentType="application/vnd.openxmlformats-officedocument.presentationml.slide+xml"/>
  <Override PartName="/ppt/slides/slide887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901.xml" ContentType="application/vnd.openxmlformats-officedocument.presentationml.slide+xml"/>
  <Override PartName="/ppt/slides/slide900.xml" ContentType="application/vnd.openxmlformats-officedocument.presentationml.slide+xml"/>
  <Override PartName="/ppt/slides/slide899.xml" ContentType="application/vnd.openxmlformats-officedocument.presentationml.slide+xml"/>
  <Override PartName="/ppt/slides/slide898.xml" ContentType="application/vnd.openxmlformats-officedocument.presentationml.slide+xml"/>
  <Override PartName="/ppt/slides/slide897.xml" ContentType="application/vnd.openxmlformats-officedocument.presentationml.slide+xml"/>
  <Override PartName="/ppt/slides/slide896.xml" ContentType="application/vnd.openxmlformats-officedocument.presentationml.slide+xml"/>
  <Override PartName="/ppt/slides/slide921.xml" ContentType="application/vnd.openxmlformats-officedocument.presentationml.slide+xml"/>
  <Override PartName="/ppt/slides/slide917.xml" ContentType="application/vnd.openxmlformats-officedocument.presentationml.slide+xml"/>
  <Override PartName="/ppt/slides/slide923.xml" ContentType="application/vnd.openxmlformats-officedocument.presentationml.slide+xml"/>
  <Override PartName="/ppt/slides/slide948.xml" ContentType="application/vnd.openxmlformats-officedocument.presentationml.slide+xml"/>
  <Override PartName="/ppt/slides/slide947.xml" ContentType="application/vnd.openxmlformats-officedocument.presentationml.slide+xml"/>
  <Override PartName="/ppt/slides/slide922.xml" ContentType="application/vnd.openxmlformats-officedocument.presentationml.slide+xml"/>
  <Override PartName="/ppt/slides/slide945.xml" ContentType="application/vnd.openxmlformats-officedocument.presentationml.slide+xml"/>
  <Override PartName="/ppt/slides/slide944.xml" ContentType="application/vnd.openxmlformats-officedocument.presentationml.slide+xml"/>
  <Override PartName="/ppt/slides/slide943.xml" ContentType="application/vnd.openxmlformats-officedocument.presentationml.slide+xml"/>
  <Override PartName="/ppt/slides/slide942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7.xml" ContentType="application/vnd.openxmlformats-officedocument.presentationml.slide+xml"/>
  <Override PartName="/ppt/slides/slide956.xml" ContentType="application/vnd.openxmlformats-officedocument.presentationml.slide+xml"/>
  <Override PartName="/ppt/slides/slide955.xml" ContentType="application/vnd.openxmlformats-officedocument.presentationml.slide+xml"/>
  <Override PartName="/ppt/slides/slide954.xml" ContentType="application/vnd.openxmlformats-officedocument.presentationml.slide+xml"/>
  <Override PartName="/ppt/slides/slide953.xml" ContentType="application/vnd.openxmlformats-officedocument.presentationml.slide+xml"/>
  <Override PartName="/ppt/slides/slide952.xml" ContentType="application/vnd.openxmlformats-officedocument.presentationml.slide+xml"/>
  <Override PartName="/ppt/slides/slide941.xml" ContentType="application/vnd.openxmlformats-officedocument.presentationml.slide+xml"/>
  <Override PartName="/ppt/slides/slide946.xml" ContentType="application/vnd.openxmlformats-officedocument.presentationml.slide+xml"/>
  <Override PartName="/ppt/slides/slide939.xml" ContentType="application/vnd.openxmlformats-officedocument.presentationml.slide+xml"/>
  <Override PartName="/ppt/slides/slide929.xml" ContentType="application/vnd.openxmlformats-officedocument.presentationml.slide+xml"/>
  <Override PartName="/ppt/slides/slide928.xml" ContentType="application/vnd.openxmlformats-officedocument.presentationml.slide+xml"/>
  <Override PartName="/ppt/slides/slide927.xml" ContentType="application/vnd.openxmlformats-officedocument.presentationml.slide+xml"/>
  <Override PartName="/ppt/slides/slide940.xml" ContentType="application/vnd.openxmlformats-officedocument.presentationml.slide+xml"/>
  <Override PartName="/ppt/slides/slide925.xml" ContentType="application/vnd.openxmlformats-officedocument.presentationml.slide+xml"/>
  <Override PartName="/ppt/slides/slide924.xml" ContentType="application/vnd.openxmlformats-officedocument.presentationml.slide+xml"/>
  <Override PartName="/ppt/slides/slide930.xml" ContentType="application/vnd.openxmlformats-officedocument.presentationml.slide+xml"/>
  <Override PartName="/ppt/slides/slide926.xml" ContentType="application/vnd.openxmlformats-officedocument.presentationml.slide+xml"/>
  <Override PartName="/ppt/slides/slide932.xml" ContentType="application/vnd.openxmlformats-officedocument.presentationml.slide+xml"/>
  <Override PartName="/ppt/slides/slide938.xml" ContentType="application/vnd.openxmlformats-officedocument.presentationml.slide+xml"/>
  <Override PartName="/ppt/slides/slide937.xml" ContentType="application/vnd.openxmlformats-officedocument.presentationml.slide+xml"/>
  <Override PartName="/ppt/slides/slide936.xml" ContentType="application/vnd.openxmlformats-officedocument.presentationml.slide+xml"/>
  <Override PartName="/ppt/slides/slide931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3.xml" ContentType="application/vnd.openxmlformats-officedocument.presentationml.slide+xml"/>
  <Override PartName="/ppt/slideMasters/slideMaster1.xml" ContentType="application/vnd.openxmlformats-officedocument.presentationml.slideMaster+xml"/>
  <Override PartName="/ppt/slideLayouts/slideLayout11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tableStyles.xml" ContentType="application/vnd.openxmlformats-officedocument.presentationml.tableStyles+xml"/>
  <Override PartName="/ppt/viewProps.xml" ContentType="application/vnd.openxmlformats-officedocument.presentationml.viewProps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sldIdLst>
    <p:sldId id="256" r:id="rId2"/>
    <p:sldId id="257" r:id="rId3"/>
    <p:sldId id="262" r:id="rId4"/>
    <p:sldId id="258" r:id="rId5"/>
    <p:sldId id="259" r:id="rId6"/>
    <p:sldId id="260" r:id="rId7"/>
    <p:sldId id="261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  <p:sldId id="546" r:id="rId292"/>
    <p:sldId id="547" r:id="rId293"/>
    <p:sldId id="548" r:id="rId294"/>
    <p:sldId id="549" r:id="rId295"/>
    <p:sldId id="550" r:id="rId296"/>
    <p:sldId id="551" r:id="rId297"/>
    <p:sldId id="552" r:id="rId298"/>
    <p:sldId id="553" r:id="rId299"/>
    <p:sldId id="554" r:id="rId300"/>
    <p:sldId id="555" r:id="rId301"/>
    <p:sldId id="556" r:id="rId302"/>
    <p:sldId id="757" r:id="rId303"/>
    <p:sldId id="758" r:id="rId304"/>
    <p:sldId id="557" r:id="rId305"/>
    <p:sldId id="558" r:id="rId306"/>
    <p:sldId id="559" r:id="rId307"/>
    <p:sldId id="560" r:id="rId308"/>
    <p:sldId id="759" r:id="rId309"/>
    <p:sldId id="760" r:id="rId310"/>
    <p:sldId id="561" r:id="rId311"/>
    <p:sldId id="562" r:id="rId312"/>
    <p:sldId id="563" r:id="rId313"/>
    <p:sldId id="564" r:id="rId314"/>
    <p:sldId id="761" r:id="rId315"/>
    <p:sldId id="762" r:id="rId316"/>
    <p:sldId id="565" r:id="rId317"/>
    <p:sldId id="566" r:id="rId318"/>
    <p:sldId id="567" r:id="rId319"/>
    <p:sldId id="568" r:id="rId320"/>
    <p:sldId id="763" r:id="rId321"/>
    <p:sldId id="764" r:id="rId322"/>
    <p:sldId id="569" r:id="rId323"/>
    <p:sldId id="570" r:id="rId324"/>
    <p:sldId id="571" r:id="rId325"/>
    <p:sldId id="572" r:id="rId326"/>
    <p:sldId id="765" r:id="rId327"/>
    <p:sldId id="766" r:id="rId328"/>
    <p:sldId id="573" r:id="rId329"/>
    <p:sldId id="574" r:id="rId330"/>
    <p:sldId id="575" r:id="rId331"/>
    <p:sldId id="576" r:id="rId332"/>
    <p:sldId id="767" r:id="rId333"/>
    <p:sldId id="768" r:id="rId334"/>
    <p:sldId id="577" r:id="rId335"/>
    <p:sldId id="578" r:id="rId336"/>
    <p:sldId id="579" r:id="rId337"/>
    <p:sldId id="580" r:id="rId338"/>
    <p:sldId id="769" r:id="rId339"/>
    <p:sldId id="770" r:id="rId340"/>
    <p:sldId id="581" r:id="rId341"/>
    <p:sldId id="582" r:id="rId342"/>
    <p:sldId id="583" r:id="rId343"/>
    <p:sldId id="584" r:id="rId344"/>
    <p:sldId id="771" r:id="rId345"/>
    <p:sldId id="772" r:id="rId346"/>
    <p:sldId id="585" r:id="rId347"/>
    <p:sldId id="586" r:id="rId348"/>
    <p:sldId id="587" r:id="rId349"/>
    <p:sldId id="588" r:id="rId350"/>
    <p:sldId id="773" r:id="rId351"/>
    <p:sldId id="774" r:id="rId352"/>
    <p:sldId id="589" r:id="rId353"/>
    <p:sldId id="590" r:id="rId354"/>
    <p:sldId id="591" r:id="rId355"/>
    <p:sldId id="592" r:id="rId356"/>
    <p:sldId id="775" r:id="rId357"/>
    <p:sldId id="776" r:id="rId358"/>
    <p:sldId id="593" r:id="rId359"/>
    <p:sldId id="594" r:id="rId360"/>
    <p:sldId id="595" r:id="rId361"/>
    <p:sldId id="596" r:id="rId362"/>
    <p:sldId id="777" r:id="rId363"/>
    <p:sldId id="778" r:id="rId364"/>
    <p:sldId id="597" r:id="rId365"/>
    <p:sldId id="598" r:id="rId366"/>
    <p:sldId id="599" r:id="rId367"/>
    <p:sldId id="600" r:id="rId368"/>
    <p:sldId id="779" r:id="rId369"/>
    <p:sldId id="780" r:id="rId370"/>
    <p:sldId id="601" r:id="rId371"/>
    <p:sldId id="602" r:id="rId372"/>
    <p:sldId id="603" r:id="rId373"/>
    <p:sldId id="604" r:id="rId374"/>
    <p:sldId id="781" r:id="rId375"/>
    <p:sldId id="782" r:id="rId376"/>
    <p:sldId id="605" r:id="rId377"/>
    <p:sldId id="606" r:id="rId378"/>
    <p:sldId id="607" r:id="rId379"/>
    <p:sldId id="608" r:id="rId380"/>
    <p:sldId id="783" r:id="rId381"/>
    <p:sldId id="784" r:id="rId382"/>
    <p:sldId id="609" r:id="rId383"/>
    <p:sldId id="610" r:id="rId384"/>
    <p:sldId id="611" r:id="rId385"/>
    <p:sldId id="612" r:id="rId386"/>
    <p:sldId id="785" r:id="rId387"/>
    <p:sldId id="786" r:id="rId388"/>
    <p:sldId id="613" r:id="rId389"/>
    <p:sldId id="614" r:id="rId390"/>
    <p:sldId id="615" r:id="rId391"/>
    <p:sldId id="616" r:id="rId392"/>
    <p:sldId id="787" r:id="rId393"/>
    <p:sldId id="788" r:id="rId394"/>
    <p:sldId id="617" r:id="rId395"/>
    <p:sldId id="618" r:id="rId396"/>
    <p:sldId id="619" r:id="rId397"/>
    <p:sldId id="620" r:id="rId398"/>
    <p:sldId id="789" r:id="rId399"/>
    <p:sldId id="790" r:id="rId400"/>
    <p:sldId id="621" r:id="rId401"/>
    <p:sldId id="622" r:id="rId402"/>
    <p:sldId id="623" r:id="rId403"/>
    <p:sldId id="624" r:id="rId404"/>
    <p:sldId id="791" r:id="rId405"/>
    <p:sldId id="792" r:id="rId406"/>
    <p:sldId id="625" r:id="rId407"/>
    <p:sldId id="626" r:id="rId408"/>
    <p:sldId id="627" r:id="rId409"/>
    <p:sldId id="628" r:id="rId410"/>
    <p:sldId id="793" r:id="rId411"/>
    <p:sldId id="794" r:id="rId412"/>
    <p:sldId id="629" r:id="rId413"/>
    <p:sldId id="630" r:id="rId414"/>
    <p:sldId id="631" r:id="rId415"/>
    <p:sldId id="632" r:id="rId416"/>
    <p:sldId id="795" r:id="rId417"/>
    <p:sldId id="796" r:id="rId418"/>
    <p:sldId id="633" r:id="rId419"/>
    <p:sldId id="634" r:id="rId420"/>
    <p:sldId id="635" r:id="rId421"/>
    <p:sldId id="636" r:id="rId422"/>
    <p:sldId id="797" r:id="rId423"/>
    <p:sldId id="798" r:id="rId424"/>
    <p:sldId id="637" r:id="rId425"/>
    <p:sldId id="638" r:id="rId426"/>
    <p:sldId id="639" r:id="rId427"/>
    <p:sldId id="640" r:id="rId428"/>
    <p:sldId id="799" r:id="rId429"/>
    <p:sldId id="800" r:id="rId430"/>
    <p:sldId id="641" r:id="rId431"/>
    <p:sldId id="642" r:id="rId432"/>
    <p:sldId id="643" r:id="rId433"/>
    <p:sldId id="644" r:id="rId434"/>
    <p:sldId id="801" r:id="rId435"/>
    <p:sldId id="802" r:id="rId436"/>
    <p:sldId id="645" r:id="rId437"/>
    <p:sldId id="646" r:id="rId438"/>
    <p:sldId id="647" r:id="rId439"/>
    <p:sldId id="648" r:id="rId440"/>
    <p:sldId id="803" r:id="rId441"/>
    <p:sldId id="804" r:id="rId442"/>
    <p:sldId id="649" r:id="rId443"/>
    <p:sldId id="650" r:id="rId444"/>
    <p:sldId id="651" r:id="rId445"/>
    <p:sldId id="652" r:id="rId446"/>
    <p:sldId id="805" r:id="rId447"/>
    <p:sldId id="806" r:id="rId448"/>
    <p:sldId id="653" r:id="rId449"/>
    <p:sldId id="654" r:id="rId450"/>
    <p:sldId id="655" r:id="rId451"/>
    <p:sldId id="656" r:id="rId452"/>
    <p:sldId id="807" r:id="rId453"/>
    <p:sldId id="808" r:id="rId454"/>
    <p:sldId id="657" r:id="rId455"/>
    <p:sldId id="658" r:id="rId456"/>
    <p:sldId id="659" r:id="rId457"/>
    <p:sldId id="660" r:id="rId458"/>
    <p:sldId id="809" r:id="rId459"/>
    <p:sldId id="810" r:id="rId460"/>
    <p:sldId id="661" r:id="rId461"/>
    <p:sldId id="662" r:id="rId462"/>
    <p:sldId id="663" r:id="rId463"/>
    <p:sldId id="664" r:id="rId464"/>
    <p:sldId id="811" r:id="rId465"/>
    <p:sldId id="812" r:id="rId466"/>
    <p:sldId id="665" r:id="rId467"/>
    <p:sldId id="666" r:id="rId468"/>
    <p:sldId id="667" r:id="rId469"/>
    <p:sldId id="668" r:id="rId470"/>
    <p:sldId id="813" r:id="rId471"/>
    <p:sldId id="814" r:id="rId472"/>
    <p:sldId id="669" r:id="rId473"/>
    <p:sldId id="670" r:id="rId474"/>
    <p:sldId id="671" r:id="rId475"/>
    <p:sldId id="672" r:id="rId476"/>
    <p:sldId id="815" r:id="rId477"/>
    <p:sldId id="816" r:id="rId478"/>
    <p:sldId id="673" r:id="rId479"/>
    <p:sldId id="674" r:id="rId480"/>
    <p:sldId id="675" r:id="rId481"/>
    <p:sldId id="676" r:id="rId482"/>
    <p:sldId id="817" r:id="rId483"/>
    <p:sldId id="818" r:id="rId484"/>
    <p:sldId id="677" r:id="rId485"/>
    <p:sldId id="678" r:id="rId486"/>
    <p:sldId id="679" r:id="rId487"/>
    <p:sldId id="680" r:id="rId488"/>
    <p:sldId id="819" r:id="rId489"/>
    <p:sldId id="820" r:id="rId490"/>
    <p:sldId id="681" r:id="rId491"/>
    <p:sldId id="682" r:id="rId492"/>
    <p:sldId id="683" r:id="rId493"/>
    <p:sldId id="684" r:id="rId494"/>
    <p:sldId id="821" r:id="rId495"/>
    <p:sldId id="822" r:id="rId496"/>
    <p:sldId id="685" r:id="rId497"/>
    <p:sldId id="686" r:id="rId498"/>
    <p:sldId id="687" r:id="rId499"/>
    <p:sldId id="688" r:id="rId500"/>
    <p:sldId id="823" r:id="rId501"/>
    <p:sldId id="824" r:id="rId502"/>
    <p:sldId id="689" r:id="rId503"/>
    <p:sldId id="690" r:id="rId504"/>
    <p:sldId id="691" r:id="rId505"/>
    <p:sldId id="692" r:id="rId506"/>
    <p:sldId id="825" r:id="rId507"/>
    <p:sldId id="826" r:id="rId508"/>
    <p:sldId id="693" r:id="rId509"/>
    <p:sldId id="694" r:id="rId510"/>
    <p:sldId id="695" r:id="rId511"/>
    <p:sldId id="696" r:id="rId512"/>
    <p:sldId id="827" r:id="rId513"/>
    <p:sldId id="828" r:id="rId514"/>
    <p:sldId id="697" r:id="rId515"/>
    <p:sldId id="698" r:id="rId516"/>
    <p:sldId id="699" r:id="rId517"/>
    <p:sldId id="700" r:id="rId518"/>
    <p:sldId id="829" r:id="rId519"/>
    <p:sldId id="830" r:id="rId520"/>
    <p:sldId id="701" r:id="rId521"/>
    <p:sldId id="702" r:id="rId522"/>
    <p:sldId id="703" r:id="rId523"/>
    <p:sldId id="704" r:id="rId524"/>
    <p:sldId id="831" r:id="rId525"/>
    <p:sldId id="832" r:id="rId526"/>
    <p:sldId id="705" r:id="rId527"/>
    <p:sldId id="706" r:id="rId528"/>
    <p:sldId id="707" r:id="rId529"/>
    <p:sldId id="708" r:id="rId530"/>
    <p:sldId id="833" r:id="rId531"/>
    <p:sldId id="834" r:id="rId532"/>
    <p:sldId id="709" r:id="rId533"/>
    <p:sldId id="710" r:id="rId534"/>
    <p:sldId id="711" r:id="rId535"/>
    <p:sldId id="712" r:id="rId536"/>
    <p:sldId id="835" r:id="rId537"/>
    <p:sldId id="836" r:id="rId538"/>
    <p:sldId id="713" r:id="rId539"/>
    <p:sldId id="714" r:id="rId540"/>
    <p:sldId id="715" r:id="rId541"/>
    <p:sldId id="716" r:id="rId542"/>
    <p:sldId id="837" r:id="rId543"/>
    <p:sldId id="838" r:id="rId544"/>
    <p:sldId id="717" r:id="rId545"/>
    <p:sldId id="718" r:id="rId546"/>
    <p:sldId id="719" r:id="rId547"/>
    <p:sldId id="720" r:id="rId548"/>
    <p:sldId id="839" r:id="rId549"/>
    <p:sldId id="840" r:id="rId550"/>
    <p:sldId id="721" r:id="rId551"/>
    <p:sldId id="722" r:id="rId552"/>
    <p:sldId id="723" r:id="rId553"/>
    <p:sldId id="724" r:id="rId554"/>
    <p:sldId id="841" r:id="rId555"/>
    <p:sldId id="842" r:id="rId556"/>
    <p:sldId id="725" r:id="rId557"/>
    <p:sldId id="726" r:id="rId558"/>
    <p:sldId id="727" r:id="rId559"/>
    <p:sldId id="728" r:id="rId560"/>
    <p:sldId id="843" r:id="rId561"/>
    <p:sldId id="844" r:id="rId562"/>
    <p:sldId id="729" r:id="rId563"/>
    <p:sldId id="730" r:id="rId564"/>
    <p:sldId id="731" r:id="rId565"/>
    <p:sldId id="732" r:id="rId566"/>
    <p:sldId id="845" r:id="rId567"/>
    <p:sldId id="846" r:id="rId568"/>
    <p:sldId id="733" r:id="rId569"/>
    <p:sldId id="734" r:id="rId570"/>
    <p:sldId id="735" r:id="rId571"/>
    <p:sldId id="736" r:id="rId572"/>
    <p:sldId id="847" r:id="rId573"/>
    <p:sldId id="848" r:id="rId574"/>
    <p:sldId id="737" r:id="rId575"/>
    <p:sldId id="738" r:id="rId576"/>
    <p:sldId id="739" r:id="rId577"/>
    <p:sldId id="740" r:id="rId578"/>
    <p:sldId id="849" r:id="rId579"/>
    <p:sldId id="850" r:id="rId580"/>
    <p:sldId id="741" r:id="rId581"/>
    <p:sldId id="742" r:id="rId582"/>
    <p:sldId id="743" r:id="rId583"/>
    <p:sldId id="744" r:id="rId584"/>
    <p:sldId id="851" r:id="rId585"/>
    <p:sldId id="852" r:id="rId586"/>
    <p:sldId id="745" r:id="rId587"/>
    <p:sldId id="746" r:id="rId588"/>
    <p:sldId id="747" r:id="rId589"/>
    <p:sldId id="748" r:id="rId590"/>
    <p:sldId id="853" r:id="rId591"/>
    <p:sldId id="854" r:id="rId592"/>
    <p:sldId id="749" r:id="rId593"/>
    <p:sldId id="750" r:id="rId594"/>
    <p:sldId id="751" r:id="rId595"/>
    <p:sldId id="752" r:id="rId596"/>
    <p:sldId id="855" r:id="rId597"/>
    <p:sldId id="856" r:id="rId598"/>
    <p:sldId id="753" r:id="rId599"/>
    <p:sldId id="754" r:id="rId600"/>
    <p:sldId id="755" r:id="rId601"/>
    <p:sldId id="756" r:id="rId602"/>
    <p:sldId id="857" r:id="rId603"/>
    <p:sldId id="858" r:id="rId604"/>
    <p:sldId id="859" r:id="rId605"/>
    <p:sldId id="860" r:id="rId606"/>
    <p:sldId id="861" r:id="rId607"/>
    <p:sldId id="862" r:id="rId608"/>
    <p:sldId id="863" r:id="rId609"/>
    <p:sldId id="864" r:id="rId610"/>
    <p:sldId id="865" r:id="rId611"/>
    <p:sldId id="866" r:id="rId612"/>
    <p:sldId id="867" r:id="rId613"/>
    <p:sldId id="868" r:id="rId614"/>
    <p:sldId id="869" r:id="rId615"/>
    <p:sldId id="870" r:id="rId616"/>
    <p:sldId id="871" r:id="rId617"/>
    <p:sldId id="872" r:id="rId618"/>
    <p:sldId id="873" r:id="rId619"/>
    <p:sldId id="874" r:id="rId620"/>
    <p:sldId id="875" r:id="rId621"/>
    <p:sldId id="876" r:id="rId622"/>
    <p:sldId id="877" r:id="rId623"/>
    <p:sldId id="878" r:id="rId624"/>
    <p:sldId id="879" r:id="rId625"/>
    <p:sldId id="880" r:id="rId626"/>
    <p:sldId id="881" r:id="rId627"/>
    <p:sldId id="882" r:id="rId628"/>
    <p:sldId id="883" r:id="rId629"/>
    <p:sldId id="884" r:id="rId630"/>
    <p:sldId id="885" r:id="rId631"/>
    <p:sldId id="886" r:id="rId632"/>
    <p:sldId id="887" r:id="rId633"/>
    <p:sldId id="888" r:id="rId634"/>
    <p:sldId id="889" r:id="rId635"/>
    <p:sldId id="890" r:id="rId636"/>
    <p:sldId id="891" r:id="rId637"/>
    <p:sldId id="892" r:id="rId638"/>
    <p:sldId id="893" r:id="rId639"/>
    <p:sldId id="894" r:id="rId640"/>
    <p:sldId id="895" r:id="rId641"/>
    <p:sldId id="896" r:id="rId642"/>
    <p:sldId id="897" r:id="rId643"/>
    <p:sldId id="898" r:id="rId644"/>
    <p:sldId id="899" r:id="rId645"/>
    <p:sldId id="900" r:id="rId646"/>
    <p:sldId id="901" r:id="rId647"/>
    <p:sldId id="902" r:id="rId648"/>
    <p:sldId id="903" r:id="rId649"/>
    <p:sldId id="904" r:id="rId650"/>
    <p:sldId id="905" r:id="rId651"/>
    <p:sldId id="906" r:id="rId652"/>
    <p:sldId id="907" r:id="rId653"/>
    <p:sldId id="908" r:id="rId654"/>
    <p:sldId id="909" r:id="rId655"/>
    <p:sldId id="910" r:id="rId656"/>
    <p:sldId id="911" r:id="rId657"/>
    <p:sldId id="912" r:id="rId658"/>
    <p:sldId id="913" r:id="rId659"/>
    <p:sldId id="914" r:id="rId660"/>
    <p:sldId id="915" r:id="rId661"/>
    <p:sldId id="916" r:id="rId662"/>
    <p:sldId id="917" r:id="rId663"/>
    <p:sldId id="918" r:id="rId664"/>
    <p:sldId id="919" r:id="rId665"/>
    <p:sldId id="920" r:id="rId666"/>
    <p:sldId id="921" r:id="rId667"/>
    <p:sldId id="922" r:id="rId668"/>
    <p:sldId id="923" r:id="rId669"/>
    <p:sldId id="924" r:id="rId670"/>
    <p:sldId id="925" r:id="rId671"/>
    <p:sldId id="926" r:id="rId672"/>
    <p:sldId id="927" r:id="rId673"/>
    <p:sldId id="928" r:id="rId674"/>
    <p:sldId id="929" r:id="rId675"/>
    <p:sldId id="930" r:id="rId676"/>
    <p:sldId id="931" r:id="rId677"/>
    <p:sldId id="932" r:id="rId678"/>
    <p:sldId id="933" r:id="rId679"/>
    <p:sldId id="934" r:id="rId680"/>
    <p:sldId id="935" r:id="rId681"/>
    <p:sldId id="936" r:id="rId682"/>
    <p:sldId id="937" r:id="rId683"/>
    <p:sldId id="938" r:id="rId684"/>
    <p:sldId id="939" r:id="rId685"/>
    <p:sldId id="940" r:id="rId686"/>
    <p:sldId id="941" r:id="rId687"/>
    <p:sldId id="942" r:id="rId688"/>
    <p:sldId id="943" r:id="rId689"/>
    <p:sldId id="944" r:id="rId690"/>
    <p:sldId id="945" r:id="rId691"/>
    <p:sldId id="946" r:id="rId692"/>
    <p:sldId id="947" r:id="rId693"/>
    <p:sldId id="948" r:id="rId694"/>
    <p:sldId id="949" r:id="rId695"/>
    <p:sldId id="950" r:id="rId696"/>
    <p:sldId id="951" r:id="rId697"/>
    <p:sldId id="952" r:id="rId698"/>
    <p:sldId id="953" r:id="rId699"/>
    <p:sldId id="954" r:id="rId700"/>
    <p:sldId id="955" r:id="rId701"/>
    <p:sldId id="956" r:id="rId702"/>
    <p:sldId id="957" r:id="rId703"/>
    <p:sldId id="958" r:id="rId704"/>
    <p:sldId id="959" r:id="rId705"/>
    <p:sldId id="960" r:id="rId706"/>
    <p:sldId id="961" r:id="rId707"/>
    <p:sldId id="962" r:id="rId708"/>
    <p:sldId id="963" r:id="rId709"/>
    <p:sldId id="964" r:id="rId710"/>
    <p:sldId id="965" r:id="rId711"/>
    <p:sldId id="966" r:id="rId712"/>
    <p:sldId id="967" r:id="rId713"/>
    <p:sldId id="968" r:id="rId714"/>
    <p:sldId id="969" r:id="rId715"/>
    <p:sldId id="970" r:id="rId716"/>
    <p:sldId id="971" r:id="rId717"/>
    <p:sldId id="972" r:id="rId718"/>
    <p:sldId id="973" r:id="rId719"/>
    <p:sldId id="974" r:id="rId720"/>
    <p:sldId id="975" r:id="rId721"/>
    <p:sldId id="976" r:id="rId722"/>
    <p:sldId id="977" r:id="rId723"/>
    <p:sldId id="978" r:id="rId724"/>
    <p:sldId id="979" r:id="rId725"/>
    <p:sldId id="980" r:id="rId726"/>
    <p:sldId id="981" r:id="rId727"/>
    <p:sldId id="982" r:id="rId728"/>
    <p:sldId id="983" r:id="rId729"/>
    <p:sldId id="984" r:id="rId730"/>
    <p:sldId id="985" r:id="rId731"/>
    <p:sldId id="986" r:id="rId732"/>
    <p:sldId id="987" r:id="rId733"/>
    <p:sldId id="988" r:id="rId734"/>
    <p:sldId id="989" r:id="rId735"/>
    <p:sldId id="990" r:id="rId736"/>
    <p:sldId id="991" r:id="rId737"/>
    <p:sldId id="992" r:id="rId738"/>
    <p:sldId id="993" r:id="rId739"/>
    <p:sldId id="994" r:id="rId740"/>
    <p:sldId id="995" r:id="rId741"/>
    <p:sldId id="996" r:id="rId742"/>
    <p:sldId id="997" r:id="rId743"/>
    <p:sldId id="998" r:id="rId744"/>
    <p:sldId id="999" r:id="rId745"/>
    <p:sldId id="1000" r:id="rId746"/>
    <p:sldId id="1001" r:id="rId747"/>
    <p:sldId id="1002" r:id="rId748"/>
    <p:sldId id="1003" r:id="rId749"/>
    <p:sldId id="1004" r:id="rId750"/>
    <p:sldId id="1005" r:id="rId751"/>
    <p:sldId id="1006" r:id="rId752"/>
    <p:sldId id="1007" r:id="rId753"/>
    <p:sldId id="1008" r:id="rId754"/>
    <p:sldId id="1009" r:id="rId755"/>
    <p:sldId id="1010" r:id="rId756"/>
    <p:sldId id="1011" r:id="rId757"/>
    <p:sldId id="1012" r:id="rId758"/>
    <p:sldId id="1013" r:id="rId759"/>
    <p:sldId id="1014" r:id="rId760"/>
    <p:sldId id="1015" r:id="rId761"/>
    <p:sldId id="1016" r:id="rId762"/>
    <p:sldId id="1017" r:id="rId763"/>
    <p:sldId id="1018" r:id="rId764"/>
    <p:sldId id="1019" r:id="rId765"/>
    <p:sldId id="1020" r:id="rId766"/>
    <p:sldId id="1021" r:id="rId767"/>
    <p:sldId id="1022" r:id="rId768"/>
    <p:sldId id="1023" r:id="rId769"/>
    <p:sldId id="1024" r:id="rId770"/>
    <p:sldId id="1025" r:id="rId771"/>
    <p:sldId id="1026" r:id="rId772"/>
    <p:sldId id="1027" r:id="rId773"/>
    <p:sldId id="1028" r:id="rId774"/>
    <p:sldId id="1029" r:id="rId775"/>
    <p:sldId id="1030" r:id="rId776"/>
    <p:sldId id="1031" r:id="rId777"/>
    <p:sldId id="1032" r:id="rId778"/>
    <p:sldId id="1033" r:id="rId779"/>
    <p:sldId id="1034" r:id="rId780"/>
    <p:sldId id="1035" r:id="rId781"/>
    <p:sldId id="1036" r:id="rId782"/>
    <p:sldId id="1037" r:id="rId783"/>
    <p:sldId id="1038" r:id="rId784"/>
    <p:sldId id="1039" r:id="rId785"/>
    <p:sldId id="1040" r:id="rId786"/>
    <p:sldId id="1041" r:id="rId787"/>
    <p:sldId id="1042" r:id="rId788"/>
    <p:sldId id="1043" r:id="rId789"/>
    <p:sldId id="1044" r:id="rId790"/>
    <p:sldId id="1045" r:id="rId791"/>
    <p:sldId id="1046" r:id="rId792"/>
    <p:sldId id="1047" r:id="rId793"/>
    <p:sldId id="1048" r:id="rId794"/>
    <p:sldId id="1049" r:id="rId795"/>
    <p:sldId id="1050" r:id="rId796"/>
    <p:sldId id="1051" r:id="rId797"/>
    <p:sldId id="1052" r:id="rId798"/>
    <p:sldId id="1053" r:id="rId799"/>
    <p:sldId id="1054" r:id="rId800"/>
    <p:sldId id="1055" r:id="rId801"/>
    <p:sldId id="1056" r:id="rId802"/>
    <p:sldId id="1057" r:id="rId803"/>
    <p:sldId id="1058" r:id="rId804"/>
    <p:sldId id="1059" r:id="rId805"/>
    <p:sldId id="1060" r:id="rId806"/>
    <p:sldId id="1061" r:id="rId807"/>
    <p:sldId id="1062" r:id="rId808"/>
    <p:sldId id="1063" r:id="rId809"/>
    <p:sldId id="1064" r:id="rId810"/>
    <p:sldId id="1065" r:id="rId811"/>
    <p:sldId id="1066" r:id="rId812"/>
    <p:sldId id="1067" r:id="rId813"/>
    <p:sldId id="1068" r:id="rId814"/>
    <p:sldId id="1069" r:id="rId815"/>
    <p:sldId id="1070" r:id="rId816"/>
    <p:sldId id="1071" r:id="rId817"/>
    <p:sldId id="1072" r:id="rId818"/>
    <p:sldId id="1073" r:id="rId819"/>
    <p:sldId id="1074" r:id="rId820"/>
    <p:sldId id="1075" r:id="rId821"/>
    <p:sldId id="1076" r:id="rId822"/>
    <p:sldId id="1077" r:id="rId823"/>
    <p:sldId id="1078" r:id="rId824"/>
    <p:sldId id="1079" r:id="rId825"/>
    <p:sldId id="1080" r:id="rId826"/>
    <p:sldId id="1081" r:id="rId827"/>
    <p:sldId id="1082" r:id="rId828"/>
    <p:sldId id="1083" r:id="rId829"/>
    <p:sldId id="1084" r:id="rId830"/>
    <p:sldId id="1085" r:id="rId831"/>
    <p:sldId id="1086" r:id="rId832"/>
    <p:sldId id="1087" r:id="rId833"/>
    <p:sldId id="1088" r:id="rId834"/>
    <p:sldId id="1089" r:id="rId835"/>
    <p:sldId id="1090" r:id="rId836"/>
    <p:sldId id="1091" r:id="rId837"/>
    <p:sldId id="1092" r:id="rId838"/>
    <p:sldId id="1093" r:id="rId839"/>
    <p:sldId id="1094" r:id="rId840"/>
    <p:sldId id="1095" r:id="rId841"/>
    <p:sldId id="1096" r:id="rId842"/>
    <p:sldId id="1097" r:id="rId843"/>
    <p:sldId id="1098" r:id="rId844"/>
    <p:sldId id="1099" r:id="rId845"/>
    <p:sldId id="1100" r:id="rId846"/>
    <p:sldId id="1101" r:id="rId847"/>
    <p:sldId id="1102" r:id="rId848"/>
    <p:sldId id="1103" r:id="rId849"/>
    <p:sldId id="1104" r:id="rId850"/>
    <p:sldId id="1105" r:id="rId851"/>
    <p:sldId id="1106" r:id="rId852"/>
    <p:sldId id="1107" r:id="rId853"/>
    <p:sldId id="1108" r:id="rId854"/>
    <p:sldId id="1109" r:id="rId855"/>
    <p:sldId id="1110" r:id="rId856"/>
    <p:sldId id="1111" r:id="rId857"/>
    <p:sldId id="1112" r:id="rId858"/>
    <p:sldId id="1113" r:id="rId859"/>
    <p:sldId id="1114" r:id="rId860"/>
    <p:sldId id="1115" r:id="rId861"/>
    <p:sldId id="1116" r:id="rId862"/>
    <p:sldId id="1117" r:id="rId863"/>
    <p:sldId id="1118" r:id="rId864"/>
    <p:sldId id="1119" r:id="rId865"/>
    <p:sldId id="1120" r:id="rId866"/>
    <p:sldId id="1121" r:id="rId867"/>
    <p:sldId id="1122" r:id="rId868"/>
    <p:sldId id="1123" r:id="rId869"/>
    <p:sldId id="1124" r:id="rId870"/>
    <p:sldId id="1125" r:id="rId871"/>
    <p:sldId id="1126" r:id="rId872"/>
    <p:sldId id="1127" r:id="rId873"/>
    <p:sldId id="1128" r:id="rId874"/>
    <p:sldId id="1129" r:id="rId875"/>
    <p:sldId id="1130" r:id="rId876"/>
    <p:sldId id="1131" r:id="rId877"/>
    <p:sldId id="1132" r:id="rId878"/>
    <p:sldId id="1133" r:id="rId879"/>
    <p:sldId id="1134" r:id="rId880"/>
    <p:sldId id="1135" r:id="rId881"/>
    <p:sldId id="1136" r:id="rId882"/>
    <p:sldId id="1137" r:id="rId883"/>
    <p:sldId id="1138" r:id="rId884"/>
    <p:sldId id="1139" r:id="rId885"/>
    <p:sldId id="1140" r:id="rId886"/>
    <p:sldId id="1141" r:id="rId887"/>
    <p:sldId id="1142" r:id="rId888"/>
    <p:sldId id="1143" r:id="rId889"/>
    <p:sldId id="1144" r:id="rId890"/>
    <p:sldId id="1145" r:id="rId891"/>
    <p:sldId id="1146" r:id="rId892"/>
    <p:sldId id="1147" r:id="rId893"/>
    <p:sldId id="1148" r:id="rId894"/>
    <p:sldId id="1149" r:id="rId895"/>
    <p:sldId id="1150" r:id="rId896"/>
    <p:sldId id="1151" r:id="rId897"/>
    <p:sldId id="1152" r:id="rId898"/>
    <p:sldId id="1153" r:id="rId899"/>
    <p:sldId id="1154" r:id="rId900"/>
    <p:sldId id="1155" r:id="rId901"/>
    <p:sldId id="1156" r:id="rId902"/>
    <p:sldId id="1157" r:id="rId903"/>
    <p:sldId id="1158" r:id="rId904"/>
    <p:sldId id="1159" r:id="rId905"/>
    <p:sldId id="1160" r:id="rId906"/>
    <p:sldId id="1161" r:id="rId907"/>
    <p:sldId id="1162" r:id="rId908"/>
    <p:sldId id="1163" r:id="rId909"/>
    <p:sldId id="1164" r:id="rId910"/>
    <p:sldId id="1165" r:id="rId911"/>
    <p:sldId id="1166" r:id="rId912"/>
    <p:sldId id="1167" r:id="rId913"/>
    <p:sldId id="1168" r:id="rId914"/>
    <p:sldId id="1169" r:id="rId915"/>
    <p:sldId id="1170" r:id="rId916"/>
    <p:sldId id="1171" r:id="rId917"/>
    <p:sldId id="1172" r:id="rId918"/>
    <p:sldId id="1173" r:id="rId919"/>
    <p:sldId id="1174" r:id="rId920"/>
    <p:sldId id="1175" r:id="rId921"/>
    <p:sldId id="1176" r:id="rId922"/>
    <p:sldId id="1177" r:id="rId923"/>
    <p:sldId id="1178" r:id="rId924"/>
    <p:sldId id="1179" r:id="rId925"/>
    <p:sldId id="1180" r:id="rId926"/>
    <p:sldId id="1181" r:id="rId927"/>
    <p:sldId id="1182" r:id="rId928"/>
    <p:sldId id="1183" r:id="rId929"/>
    <p:sldId id="1184" r:id="rId930"/>
    <p:sldId id="1185" r:id="rId931"/>
    <p:sldId id="1186" r:id="rId932"/>
    <p:sldId id="1187" r:id="rId933"/>
    <p:sldId id="1188" r:id="rId934"/>
    <p:sldId id="1189" r:id="rId935"/>
    <p:sldId id="1190" r:id="rId936"/>
    <p:sldId id="1191" r:id="rId937"/>
    <p:sldId id="1192" r:id="rId938"/>
    <p:sldId id="1193" r:id="rId939"/>
    <p:sldId id="1194" r:id="rId940"/>
    <p:sldId id="1195" r:id="rId941"/>
    <p:sldId id="1196" r:id="rId942"/>
    <p:sldId id="1197" r:id="rId943"/>
    <p:sldId id="1198" r:id="rId944"/>
    <p:sldId id="1199" r:id="rId945"/>
    <p:sldId id="1200" r:id="rId946"/>
    <p:sldId id="1201" r:id="rId947"/>
    <p:sldId id="1202" r:id="rId948"/>
    <p:sldId id="1203" r:id="rId949"/>
    <p:sldId id="1204" r:id="rId950"/>
    <p:sldId id="1205" r:id="rId951"/>
    <p:sldId id="1206" r:id="rId952"/>
    <p:sldId id="1207" r:id="rId953"/>
    <p:sldId id="1208" r:id="rId954"/>
    <p:sldId id="1209" r:id="rId955"/>
    <p:sldId id="1210" r:id="rId956"/>
    <p:sldId id="1211" r:id="rId957"/>
    <p:sldId id="1212" r:id="rId958"/>
    <p:sldId id="1213" r:id="rId959"/>
    <p:sldId id="1214" r:id="rId960"/>
    <p:sldId id="1215" r:id="rId961"/>
    <p:sldId id="1216" r:id="rId962"/>
    <p:sldId id="1217" r:id="rId963"/>
    <p:sldId id="1218" r:id="rId964"/>
    <p:sldId id="1219" r:id="rId965"/>
    <p:sldId id="1220" r:id="rId966"/>
    <p:sldId id="1221" r:id="rId967"/>
    <p:sldId id="1222" r:id="rId968"/>
    <p:sldId id="1223" r:id="rId969"/>
    <p:sldId id="1224" r:id="rId970"/>
    <p:sldId id="1225" r:id="rId971"/>
    <p:sldId id="1226" r:id="rId972"/>
    <p:sldId id="1227" r:id="rId973"/>
    <p:sldId id="1228" r:id="rId974"/>
    <p:sldId id="1229" r:id="rId975"/>
    <p:sldId id="1230" r:id="rId976"/>
    <p:sldId id="1231" r:id="rId977"/>
    <p:sldId id="1232" r:id="rId978"/>
    <p:sldId id="1233" r:id="rId979"/>
    <p:sldId id="1234" r:id="rId980"/>
    <p:sldId id="1235" r:id="rId981"/>
    <p:sldId id="1236" r:id="rId982"/>
    <p:sldId id="1237" r:id="rId983"/>
    <p:sldId id="1238" r:id="rId984"/>
    <p:sldId id="1239" r:id="rId985"/>
    <p:sldId id="1240" r:id="rId986"/>
    <p:sldId id="1241" r:id="rId987"/>
    <p:sldId id="1242" r:id="rId988"/>
    <p:sldId id="1243" r:id="rId989"/>
    <p:sldId id="1244" r:id="rId990"/>
    <p:sldId id="1245" r:id="rId991"/>
    <p:sldId id="1246" r:id="rId992"/>
    <p:sldId id="1247" r:id="rId993"/>
    <p:sldId id="1248" r:id="rId994"/>
    <p:sldId id="1249" r:id="rId995"/>
    <p:sldId id="1250" r:id="rId996"/>
    <p:sldId id="1251" r:id="rId997"/>
    <p:sldId id="1252" r:id="rId998"/>
    <p:sldId id="1253" r:id="rId999"/>
    <p:sldId id="1254" r:id="rId1000"/>
    <p:sldId id="1255" r:id="rId1001"/>
    <p:sldId id="1256" r:id="rId1002"/>
    <p:sldId id="1257" r:id="rId1003"/>
    <p:sldId id="1258" r:id="rId1004"/>
    <p:sldId id="1259" r:id="rId1005"/>
    <p:sldId id="1260" r:id="rId1006"/>
    <p:sldId id="1261" r:id="rId1007"/>
    <p:sldId id="1262" r:id="rId1008"/>
    <p:sldId id="1263" r:id="rId1009"/>
    <p:sldId id="1264" r:id="rId1010"/>
    <p:sldId id="1265" r:id="rId1011"/>
    <p:sldId id="1266" r:id="rId1012"/>
    <p:sldId id="1267" r:id="rId1013"/>
    <p:sldId id="1268" r:id="rId1014"/>
    <p:sldId id="1269" r:id="rId1015"/>
    <p:sldId id="1270" r:id="rId1016"/>
    <p:sldId id="1271" r:id="rId1017"/>
    <p:sldId id="1272" r:id="rId1018"/>
    <p:sldId id="1273" r:id="rId1019"/>
    <p:sldId id="1274" r:id="rId1020"/>
    <p:sldId id="1275" r:id="rId1021"/>
    <p:sldId id="1276" r:id="rId1022"/>
    <p:sldId id="1277" r:id="rId1023"/>
    <p:sldId id="1278" r:id="rId1024"/>
    <p:sldId id="1279" r:id="rId1025"/>
    <p:sldId id="1280" r:id="rId1026"/>
    <p:sldId id="1281" r:id="rId1027"/>
    <p:sldId id="1282" r:id="rId1028"/>
    <p:sldId id="1283" r:id="rId1029"/>
    <p:sldId id="1284" r:id="rId1030"/>
    <p:sldId id="1285" r:id="rId1031"/>
    <p:sldId id="1286" r:id="rId1032"/>
    <p:sldId id="1287" r:id="rId1033"/>
    <p:sldId id="1288" r:id="rId1034"/>
    <p:sldId id="1289" r:id="rId1035"/>
    <p:sldId id="1290" r:id="rId1036"/>
    <p:sldId id="1291" r:id="rId1037"/>
    <p:sldId id="1292" r:id="rId1038"/>
    <p:sldId id="1293" r:id="rId1039"/>
    <p:sldId id="1294" r:id="rId1040"/>
    <p:sldId id="1295" r:id="rId1041"/>
    <p:sldId id="1296" r:id="rId1042"/>
    <p:sldId id="1297" r:id="rId1043"/>
    <p:sldId id="1298" r:id="rId1044"/>
    <p:sldId id="1299" r:id="rId1045"/>
    <p:sldId id="1300" r:id="rId1046"/>
    <p:sldId id="1301" r:id="rId1047"/>
    <p:sldId id="1302" r:id="rId1048"/>
    <p:sldId id="1303" r:id="rId1049"/>
    <p:sldId id="1304" r:id="rId1050"/>
    <p:sldId id="1305" r:id="rId1051"/>
    <p:sldId id="1306" r:id="rId1052"/>
    <p:sldId id="1307" r:id="rId1053"/>
    <p:sldId id="1308" r:id="rId1054"/>
    <p:sldId id="1309" r:id="rId1055"/>
    <p:sldId id="1310" r:id="rId1056"/>
    <p:sldId id="1311" r:id="rId1057"/>
    <p:sldId id="1312" r:id="rId1058"/>
    <p:sldId id="1313" r:id="rId1059"/>
    <p:sldId id="1314" r:id="rId1060"/>
    <p:sldId id="1315" r:id="rId1061"/>
    <p:sldId id="1316" r:id="rId1062"/>
    <p:sldId id="1317" r:id="rId1063"/>
    <p:sldId id="1318" r:id="rId1064"/>
    <p:sldId id="1319" r:id="rId1065"/>
    <p:sldId id="1320" r:id="rId1066"/>
    <p:sldId id="1321" r:id="rId1067"/>
    <p:sldId id="1322" r:id="rId1068"/>
    <p:sldId id="1323" r:id="rId1069"/>
    <p:sldId id="1324" r:id="rId1070"/>
    <p:sldId id="1325" r:id="rId1071"/>
    <p:sldId id="1326" r:id="rId1072"/>
    <p:sldId id="1327" r:id="rId1073"/>
    <p:sldId id="1328" r:id="rId1074"/>
    <p:sldId id="1329" r:id="rId1075"/>
    <p:sldId id="1330" r:id="rId1076"/>
    <p:sldId id="1331" r:id="rId1077"/>
    <p:sldId id="1332" r:id="rId1078"/>
    <p:sldId id="1333" r:id="rId1079"/>
    <p:sldId id="1334" r:id="rId1080"/>
    <p:sldId id="1335" r:id="rId1081"/>
    <p:sldId id="1336" r:id="rId1082"/>
    <p:sldId id="1337" r:id="rId1083"/>
    <p:sldId id="1338" r:id="rId1084"/>
    <p:sldId id="1339" r:id="rId1085"/>
    <p:sldId id="1340" r:id="rId1086"/>
    <p:sldId id="1341" r:id="rId1087"/>
    <p:sldId id="1342" r:id="rId1088"/>
    <p:sldId id="1343" r:id="rId1089"/>
    <p:sldId id="1344" r:id="rId1090"/>
    <p:sldId id="1345" r:id="rId1091"/>
    <p:sldId id="1346" r:id="rId1092"/>
    <p:sldId id="1347" r:id="rId1093"/>
    <p:sldId id="1348" r:id="rId1094"/>
    <p:sldId id="1349" r:id="rId1095"/>
    <p:sldId id="1350" r:id="rId1096"/>
    <p:sldId id="1351" r:id="rId1097"/>
    <p:sldId id="1352" r:id="rId1098"/>
    <p:sldId id="1353" r:id="rId1099"/>
    <p:sldId id="1354" r:id="rId1100"/>
    <p:sldId id="1355" r:id="rId1101"/>
    <p:sldId id="1356" r:id="rId1102"/>
    <p:sldId id="1357" r:id="rId1103"/>
    <p:sldId id="1358" r:id="rId1104"/>
    <p:sldId id="1359" r:id="rId1105"/>
    <p:sldId id="1360" r:id="rId1106"/>
    <p:sldId id="1361" r:id="rId1107"/>
    <p:sldId id="1362" r:id="rId1108"/>
    <p:sldId id="1363" r:id="rId1109"/>
    <p:sldId id="1364" r:id="rId1110"/>
    <p:sldId id="1365" r:id="rId1111"/>
    <p:sldId id="1366" r:id="rId1112"/>
    <p:sldId id="1367" r:id="rId1113"/>
    <p:sldId id="1368" r:id="rId1114"/>
    <p:sldId id="1369" r:id="rId1115"/>
    <p:sldId id="1370" r:id="rId1116"/>
    <p:sldId id="1371" r:id="rId1117"/>
    <p:sldId id="1372" r:id="rId1118"/>
    <p:sldId id="1373" r:id="rId1119"/>
    <p:sldId id="1374" r:id="rId1120"/>
    <p:sldId id="1375" r:id="rId1121"/>
    <p:sldId id="1376" r:id="rId1122"/>
    <p:sldId id="1377" r:id="rId1123"/>
    <p:sldId id="1378" r:id="rId1124"/>
    <p:sldId id="1379" r:id="rId1125"/>
    <p:sldId id="1380" r:id="rId1126"/>
    <p:sldId id="1381" r:id="rId1127"/>
    <p:sldId id="1382" r:id="rId1128"/>
    <p:sldId id="1383" r:id="rId1129"/>
    <p:sldId id="1384" r:id="rId1130"/>
    <p:sldId id="1385" r:id="rId1131"/>
    <p:sldId id="1386" r:id="rId1132"/>
    <p:sldId id="1387" r:id="rId1133"/>
    <p:sldId id="1388" r:id="rId1134"/>
    <p:sldId id="1389" r:id="rId1135"/>
    <p:sldId id="1390" r:id="rId1136"/>
    <p:sldId id="1391" r:id="rId1137"/>
    <p:sldId id="1392" r:id="rId1138"/>
    <p:sldId id="1393" r:id="rId1139"/>
    <p:sldId id="1394" r:id="rId1140"/>
    <p:sldId id="1395" r:id="rId1141"/>
    <p:sldId id="1396" r:id="rId1142"/>
    <p:sldId id="1397" r:id="rId1143"/>
    <p:sldId id="1398" r:id="rId1144"/>
    <p:sldId id="1399" r:id="rId1145"/>
    <p:sldId id="1400" r:id="rId1146"/>
    <p:sldId id="1401" r:id="rId1147"/>
    <p:sldId id="1402" r:id="rId1148"/>
    <p:sldId id="1403" r:id="rId1149"/>
    <p:sldId id="1404" r:id="rId1150"/>
    <p:sldId id="1405" r:id="rId1151"/>
    <p:sldId id="1406" r:id="rId1152"/>
    <p:sldId id="1407" r:id="rId1153"/>
    <p:sldId id="1408" r:id="rId1154"/>
    <p:sldId id="1409" r:id="rId1155"/>
    <p:sldId id="1410" r:id="rId1156"/>
    <p:sldId id="1411" r:id="rId1157"/>
    <p:sldId id="1412" r:id="rId1158"/>
    <p:sldId id="1413" r:id="rId1159"/>
    <p:sldId id="1414" r:id="rId1160"/>
    <p:sldId id="1415" r:id="rId1161"/>
    <p:sldId id="1416" r:id="rId1162"/>
    <p:sldId id="1417" r:id="rId1163"/>
    <p:sldId id="1418" r:id="rId1164"/>
    <p:sldId id="1419" r:id="rId1165"/>
    <p:sldId id="1420" r:id="rId1166"/>
    <p:sldId id="1421" r:id="rId1167"/>
    <p:sldId id="1422" r:id="rId1168"/>
    <p:sldId id="1423" r:id="rId1169"/>
    <p:sldId id="1424" r:id="rId1170"/>
    <p:sldId id="1425" r:id="rId1171"/>
    <p:sldId id="1426" r:id="rId1172"/>
    <p:sldId id="1427" r:id="rId1173"/>
    <p:sldId id="1428" r:id="rId1174"/>
    <p:sldId id="1429" r:id="rId1175"/>
    <p:sldId id="1430" r:id="rId1176"/>
    <p:sldId id="1431" r:id="rId1177"/>
    <p:sldId id="1432" r:id="rId1178"/>
    <p:sldId id="1433" r:id="rId1179"/>
    <p:sldId id="1434" r:id="rId1180"/>
    <p:sldId id="1435" r:id="rId1181"/>
    <p:sldId id="1436" r:id="rId1182"/>
    <p:sldId id="1437" r:id="rId1183"/>
    <p:sldId id="1438" r:id="rId1184"/>
    <p:sldId id="1439" r:id="rId1185"/>
    <p:sldId id="1440" r:id="rId1186"/>
    <p:sldId id="1441" r:id="rId1187"/>
    <p:sldId id="1442" r:id="rId1188"/>
    <p:sldId id="1443" r:id="rId1189"/>
    <p:sldId id="1444" r:id="rId1190"/>
    <p:sldId id="1445" r:id="rId1191"/>
    <p:sldId id="1446" r:id="rId1192"/>
    <p:sldId id="1447" r:id="rId1193"/>
    <p:sldId id="1448" r:id="rId1194"/>
    <p:sldId id="1449" r:id="rId1195"/>
    <p:sldId id="1450" r:id="rId1196"/>
    <p:sldId id="1451" r:id="rId1197"/>
    <p:sldId id="1452" r:id="rId1198"/>
    <p:sldId id="1453" r:id="rId1199"/>
    <p:sldId id="1454" r:id="rId1200"/>
    <p:sldId id="1455" r:id="rId1201"/>
    <p:sldId id="1456" r:id="rId1202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763" autoAdjust="0"/>
    <p:restoredTop sz="94729"/>
  </p:normalViewPr>
  <p:slideViewPr>
    <p:cSldViewPr snapToGrid="0" snapToObjects="1">
      <p:cViewPr varScale="1">
        <p:scale>
          <a:sx n="98" d="100"/>
          <a:sy n="98" d="100"/>
        </p:scale>
        <p:origin x="348" y="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1" Type="http://schemas.openxmlformats.org/officeDocument/2006/relationships/slide" Target="slides/slide2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43" Type="http://schemas.openxmlformats.org/officeDocument/2006/relationships/slide" Target="slides/slide42.xml"/><Relationship Id="rId192" Type="http://schemas.openxmlformats.org/officeDocument/2006/relationships/slide" Target="slides/slide191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1194" Type="http://schemas.openxmlformats.org/officeDocument/2006/relationships/slide" Target="slides/slide119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65" Type="http://schemas.openxmlformats.org/officeDocument/2006/relationships/slide" Target="slides/slide64.xml"/><Relationship Id="rId281" Type="http://schemas.openxmlformats.org/officeDocument/2006/relationships/slide" Target="slides/slide280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003" Type="http://schemas.openxmlformats.org/officeDocument/2006/relationships/slide" Target="slides/slide1002.xml"/><Relationship Id="rId14" Type="http://schemas.openxmlformats.org/officeDocument/2006/relationships/slide" Target="slides/slide13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907" Type="http://schemas.openxmlformats.org/officeDocument/2006/relationships/slide" Target="slides/slide906.xml"/><Relationship Id="rId36" Type="http://schemas.openxmlformats.org/officeDocument/2006/relationships/slide" Target="slides/slide35.xml"/><Relationship Id="rId185" Type="http://schemas.openxmlformats.org/officeDocument/2006/relationships/slide" Target="slides/slide184.xml"/><Relationship Id="rId392" Type="http://schemas.openxmlformats.org/officeDocument/2006/relationships/slide" Target="slides/slide391.xml"/><Relationship Id="rId697" Type="http://schemas.openxmlformats.org/officeDocument/2006/relationships/slide" Target="slides/slide696.xml"/><Relationship Id="rId252" Type="http://schemas.openxmlformats.org/officeDocument/2006/relationships/slide" Target="slides/slide251.xml"/><Relationship Id="rId1187" Type="http://schemas.openxmlformats.org/officeDocument/2006/relationships/slide" Target="slides/slide118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58" Type="http://schemas.openxmlformats.org/officeDocument/2006/relationships/slide" Target="slides/slide57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201" Type="http://schemas.openxmlformats.org/officeDocument/2006/relationships/slide" Target="slides/slide200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713" Type="http://schemas.openxmlformats.org/officeDocument/2006/relationships/slide" Target="slides/slide712.xml"/><Relationship Id="rId920" Type="http://schemas.openxmlformats.org/officeDocument/2006/relationships/slide" Target="slides/slide919.xml"/><Relationship Id="rId1203" Type="http://schemas.openxmlformats.org/officeDocument/2006/relationships/presProps" Target="presProps.xml"/><Relationship Id="rId296" Type="http://schemas.openxmlformats.org/officeDocument/2006/relationships/slide" Target="slides/slide295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8" Type="http://schemas.openxmlformats.org/officeDocument/2006/relationships/slide" Target="slides/slide1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1018" Type="http://schemas.openxmlformats.org/officeDocument/2006/relationships/slide" Target="slides/slide1017.xml"/><Relationship Id="rId71" Type="http://schemas.openxmlformats.org/officeDocument/2006/relationships/slide" Target="slides/slide7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02" Type="http://schemas.openxmlformats.org/officeDocument/2006/relationships/slide" Target="slides/slide801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82" Type="http://schemas.openxmlformats.org/officeDocument/2006/relationships/slide" Target="slides/slide81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07" Type="http://schemas.openxmlformats.org/officeDocument/2006/relationships/slide" Target="slides/slide1106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20" Type="http://schemas.openxmlformats.org/officeDocument/2006/relationships/slide" Target="slides/slide19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02" Type="http://schemas.openxmlformats.org/officeDocument/2006/relationships/slide" Target="slides/slide901.xml"/><Relationship Id="rId986" Type="http://schemas.openxmlformats.org/officeDocument/2006/relationships/slide" Target="slides/slide985.xml"/><Relationship Id="rId31" Type="http://schemas.openxmlformats.org/officeDocument/2006/relationships/slide" Target="slides/slide30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42" Type="http://schemas.openxmlformats.org/officeDocument/2006/relationships/slide" Target="slides/slide4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1207" Type="http://schemas.openxmlformats.org/officeDocument/2006/relationships/customXml" Target="../customXml/item1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64" Type="http://schemas.openxmlformats.org/officeDocument/2006/relationships/slide" Target="slides/slide6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1120" Type="http://schemas.openxmlformats.org/officeDocument/2006/relationships/slide" Target="slides/slide1119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280" Type="http://schemas.openxmlformats.org/officeDocument/2006/relationships/slide" Target="slides/slide279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806" Type="http://schemas.openxmlformats.org/officeDocument/2006/relationships/slide" Target="slides/slide805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24" Type="http://schemas.openxmlformats.org/officeDocument/2006/relationships/slide" Target="slides/slide23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906" Type="http://schemas.openxmlformats.org/officeDocument/2006/relationships/slide" Target="slides/slide905.xml"/><Relationship Id="rId35" Type="http://schemas.openxmlformats.org/officeDocument/2006/relationships/slide" Target="slides/slide34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46" Type="http://schemas.openxmlformats.org/officeDocument/2006/relationships/slide" Target="slides/slide4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11" Type="http://schemas.openxmlformats.org/officeDocument/2006/relationships/slide" Target="slides/slide110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13" Type="http://schemas.openxmlformats.org/officeDocument/2006/relationships/slide" Target="slides/slide1112.xml"/><Relationship Id="rId1197" Type="http://schemas.openxmlformats.org/officeDocument/2006/relationships/slide" Target="slides/slide1196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68" Type="http://schemas.openxmlformats.org/officeDocument/2006/relationships/slide" Target="slides/slide67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79" Type="http://schemas.openxmlformats.org/officeDocument/2006/relationships/slide" Target="slides/slide78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1202" Type="http://schemas.openxmlformats.org/officeDocument/2006/relationships/slide" Target="slides/slide1201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211" Type="http://schemas.openxmlformats.org/officeDocument/2006/relationships/slide" Target="slides/slide210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17" Type="http://schemas.openxmlformats.org/officeDocument/2006/relationships/slide" Target="slides/slide16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70" Type="http://schemas.openxmlformats.org/officeDocument/2006/relationships/slide" Target="slides/slide69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28" Type="http://schemas.openxmlformats.org/officeDocument/2006/relationships/slide" Target="slides/slide27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81" Type="http://schemas.openxmlformats.org/officeDocument/2006/relationships/slide" Target="slides/slide80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39" Type="http://schemas.openxmlformats.org/officeDocument/2006/relationships/slide" Target="slides/slide38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04" Type="http://schemas.openxmlformats.org/officeDocument/2006/relationships/slide" Target="slides/slide103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106" Type="http://schemas.openxmlformats.org/officeDocument/2006/relationships/slide" Target="slides/slide1105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199" Type="http://schemas.openxmlformats.org/officeDocument/2006/relationships/slide" Target="slides/slide198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30" Type="http://schemas.openxmlformats.org/officeDocument/2006/relationships/slide" Target="slides/slide2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277" Type="http://schemas.openxmlformats.org/officeDocument/2006/relationships/slide" Target="slides/slide276.xml"/><Relationship Id="rId400" Type="http://schemas.openxmlformats.org/officeDocument/2006/relationships/slide" Target="slides/slide399.xml"/><Relationship Id="rId484" Type="http://schemas.openxmlformats.org/officeDocument/2006/relationships/slide" Target="slides/slide483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12" Type="http://schemas.openxmlformats.org/officeDocument/2006/relationships/slide" Target="slides/slide911.xml"/><Relationship Id="rId996" Type="http://schemas.openxmlformats.org/officeDocument/2006/relationships/slide" Target="slides/slide995.xml"/><Relationship Id="rId41" Type="http://schemas.openxmlformats.org/officeDocument/2006/relationships/slide" Target="slides/slide40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509" Type="http://schemas.openxmlformats.org/officeDocument/2006/relationships/slide" Target="slides/slide508.xml"/><Relationship Id="rId1041" Type="http://schemas.openxmlformats.org/officeDocument/2006/relationships/slide" Target="slides/slide1040.xml"/><Relationship Id="rId1139" Type="http://schemas.openxmlformats.org/officeDocument/2006/relationships/slide" Target="slides/slide1138.xml"/><Relationship Id="rId495" Type="http://schemas.openxmlformats.org/officeDocument/2006/relationships/slide" Target="slides/slide494.xml"/><Relationship Id="rId716" Type="http://schemas.openxmlformats.org/officeDocument/2006/relationships/slide" Target="slides/slide715.xml"/><Relationship Id="rId923" Type="http://schemas.openxmlformats.org/officeDocument/2006/relationships/slide" Target="slides/slide922.xml"/><Relationship Id="rId52" Type="http://schemas.openxmlformats.org/officeDocument/2006/relationships/slide" Target="slides/slide51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562" Type="http://schemas.openxmlformats.org/officeDocument/2006/relationships/slide" Target="slides/slide561.xml"/><Relationship Id="rId1192" Type="http://schemas.openxmlformats.org/officeDocument/2006/relationships/slide" Target="slides/slide1191.xml"/><Relationship Id="rId1206" Type="http://schemas.openxmlformats.org/officeDocument/2006/relationships/tableStyles" Target="tableStyles.xml"/><Relationship Id="rId215" Type="http://schemas.openxmlformats.org/officeDocument/2006/relationships/slide" Target="slides/slide214.xml"/><Relationship Id="rId422" Type="http://schemas.openxmlformats.org/officeDocument/2006/relationships/slide" Target="slides/slide421.xml"/><Relationship Id="rId867" Type="http://schemas.openxmlformats.org/officeDocument/2006/relationships/slide" Target="slides/slide866.xml"/><Relationship Id="rId1052" Type="http://schemas.openxmlformats.org/officeDocument/2006/relationships/slide" Target="slides/slide1051.xml"/><Relationship Id="rId299" Type="http://schemas.openxmlformats.org/officeDocument/2006/relationships/slide" Target="slides/slide298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74" Type="http://schemas.openxmlformats.org/officeDocument/2006/relationships/slide" Target="slides/slide73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84" Type="http://schemas.openxmlformats.org/officeDocument/2006/relationships/slide" Target="slides/slide583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00" Type="http://schemas.openxmlformats.org/officeDocument/2006/relationships/slide" Target="slides/slide599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05" Type="http://schemas.openxmlformats.org/officeDocument/2006/relationships/slide" Target="slides/slide904.xml"/><Relationship Id="rId989" Type="http://schemas.openxmlformats.org/officeDocument/2006/relationships/slide" Target="slides/slide988.xml"/><Relationship Id="rId34" Type="http://schemas.openxmlformats.org/officeDocument/2006/relationships/slide" Target="slides/slide33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theme" Target="theme/theme1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customXml" Target="../customXml/item3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99" Type="http://schemas.openxmlformats.org/officeDocument/2006/relationships/slide" Target="slides/slide98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1015" Type="http://schemas.openxmlformats.org/officeDocument/2006/relationships/slide" Target="slides/slide1014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75" Type="http://schemas.openxmlformats.org/officeDocument/2006/relationships/slide" Target="slides/slide174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382" Type="http://schemas.openxmlformats.org/officeDocument/2006/relationships/slide" Target="slides/slide381.xml"/><Relationship Id="rId603" Type="http://schemas.openxmlformats.org/officeDocument/2006/relationships/slide" Target="slides/slide602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37" Type="http://schemas.openxmlformats.org/officeDocument/2006/relationships/slide" Target="slides/slide3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97" Type="http://schemas.openxmlformats.org/officeDocument/2006/relationships/slide" Target="slides/slide196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115" Type="http://schemas.openxmlformats.org/officeDocument/2006/relationships/slide" Target="slides/slide1114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50" Type="http://schemas.openxmlformats.org/officeDocument/2006/relationships/slide" Target="slides/slide49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1204" Type="http://schemas.openxmlformats.org/officeDocument/2006/relationships/viewProps" Target="viewProps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297" Type="http://schemas.openxmlformats.org/officeDocument/2006/relationships/slide" Target="slides/slide296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1008" Type="http://schemas.openxmlformats.org/officeDocument/2006/relationships/slide" Target="slides/slide1007.xml"/><Relationship Id="rId61" Type="http://schemas.openxmlformats.org/officeDocument/2006/relationships/slide" Target="slides/slide60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246" Type="http://schemas.openxmlformats.org/officeDocument/2006/relationships/slide" Target="slides/slide245.xml"/><Relationship Id="rId453" Type="http://schemas.openxmlformats.org/officeDocument/2006/relationships/slide" Target="slides/slide452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83" Type="http://schemas.openxmlformats.org/officeDocument/2006/relationships/slide" Target="slides/slide1082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758" Type="http://schemas.openxmlformats.org/officeDocument/2006/relationships/slide" Target="slides/slide757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0" Type="http://schemas.openxmlformats.org/officeDocument/2006/relationships/slide" Target="slides/slide9.xml"/><Relationship Id="rId94" Type="http://schemas.openxmlformats.org/officeDocument/2006/relationships/slide" Target="slides/slide93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257" Type="http://schemas.openxmlformats.org/officeDocument/2006/relationships/slide" Target="slides/slide256.xml"/><Relationship Id="rId464" Type="http://schemas.openxmlformats.org/officeDocument/2006/relationships/slide" Target="slides/slide463.xml"/><Relationship Id="rId1010" Type="http://schemas.openxmlformats.org/officeDocument/2006/relationships/slide" Target="slides/slide1009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903" Type="http://schemas.openxmlformats.org/officeDocument/2006/relationships/slide" Target="slides/slide902.xml"/><Relationship Id="rId32" Type="http://schemas.openxmlformats.org/officeDocument/2006/relationships/slide" Target="slides/slide31.xml"/><Relationship Id="rId181" Type="http://schemas.openxmlformats.org/officeDocument/2006/relationships/slide" Target="slides/slide180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110" Type="http://schemas.openxmlformats.org/officeDocument/2006/relationships/slide" Target="slides/slide1109.xml"/><Relationship Id="rId1208" Type="http://schemas.openxmlformats.org/officeDocument/2006/relationships/customXml" Target="../customXml/item2.xml"/><Relationship Id="rId54" Type="http://schemas.openxmlformats.org/officeDocument/2006/relationships/slide" Target="slides/slide53.xml"/><Relationship Id="rId270" Type="http://schemas.openxmlformats.org/officeDocument/2006/relationships/slide" Target="slides/slide269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76" Type="http://schemas.openxmlformats.org/officeDocument/2006/relationships/slide" Target="slides/slide75.xml"/><Relationship Id="rId807" Type="http://schemas.openxmlformats.org/officeDocument/2006/relationships/slide" Target="slides/slide806.xml"/><Relationship Id="rId292" Type="http://schemas.openxmlformats.org/officeDocument/2006/relationships/slide" Target="slides/slide291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87" Type="http://schemas.openxmlformats.org/officeDocument/2006/relationships/slide" Target="slides/slide1086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98" Type="http://schemas.openxmlformats.org/officeDocument/2006/relationships/slide" Target="slides/slide97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25" Type="http://schemas.openxmlformats.org/officeDocument/2006/relationships/slide" Target="slides/slide2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01" Type="http://schemas.openxmlformats.org/officeDocument/2006/relationships/slide" Target="slides/slide100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613" Type="http://schemas.openxmlformats.org/officeDocument/2006/relationships/slide" Target="slides/slide612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103" Type="http://schemas.openxmlformats.org/officeDocument/2006/relationships/slide" Target="slides/slide1102.xml"/><Relationship Id="rId47" Type="http://schemas.openxmlformats.org/officeDocument/2006/relationships/slide" Target="slides/slide46.xml"/><Relationship Id="rId196" Type="http://schemas.openxmlformats.org/officeDocument/2006/relationships/slide" Target="slides/slide195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69" Type="http://schemas.openxmlformats.org/officeDocument/2006/relationships/slide" Target="slides/slide68.xml"/><Relationship Id="rId285" Type="http://schemas.openxmlformats.org/officeDocument/2006/relationships/slide" Target="slides/slide284.xml"/><Relationship Id="rId492" Type="http://schemas.openxmlformats.org/officeDocument/2006/relationships/slide" Target="slides/slide491.xml"/><Relationship Id="rId797" Type="http://schemas.openxmlformats.org/officeDocument/2006/relationships/slide" Target="slides/slide796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60" Type="http://schemas.openxmlformats.org/officeDocument/2006/relationships/slide" Target="slides/slide59.xml"/><Relationship Id="rId1007" Type="http://schemas.openxmlformats.org/officeDocument/2006/relationships/slide" Target="slides/slide1006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72494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1056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2373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28606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34856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6564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43300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94895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51273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6683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GB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07557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99B365-ADAF-554C-9563-90BDF4DF917C}" type="datetimeFigureOut">
              <a:rPr lang="en-US" smtClean="0"/>
              <a:t>5/25/2018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E93248-A475-D441-8EFE-C6997F006EE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00220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17" Type="http://schemas.openxmlformats.org/officeDocument/2006/relationships/slide" Target="slide698.xml"/><Relationship Id="rId21" Type="http://schemas.openxmlformats.org/officeDocument/2006/relationships/slide" Target="slide116.xml"/><Relationship Id="rId42" Type="http://schemas.openxmlformats.org/officeDocument/2006/relationships/slide" Target="slide248.xml"/><Relationship Id="rId63" Type="http://schemas.openxmlformats.org/officeDocument/2006/relationships/slide" Target="slide374.xml"/><Relationship Id="rId84" Type="http://schemas.openxmlformats.org/officeDocument/2006/relationships/slide" Target="slide500.xml"/><Relationship Id="rId138" Type="http://schemas.openxmlformats.org/officeDocument/2006/relationships/slide" Target="slide824.xml"/><Relationship Id="rId159" Type="http://schemas.openxmlformats.org/officeDocument/2006/relationships/slide" Target="slide950.xml"/><Relationship Id="rId170" Type="http://schemas.openxmlformats.org/officeDocument/2006/relationships/slide" Target="slide1016.xml"/><Relationship Id="rId191" Type="http://schemas.openxmlformats.org/officeDocument/2006/relationships/slide" Target="slide1142.xml"/><Relationship Id="rId107" Type="http://schemas.openxmlformats.org/officeDocument/2006/relationships/slide" Target="slide638.xml"/><Relationship Id="rId11" Type="http://schemas.openxmlformats.org/officeDocument/2006/relationships/slide" Target="slide56.xml"/><Relationship Id="rId32" Type="http://schemas.openxmlformats.org/officeDocument/2006/relationships/slide" Target="slide188.xml"/><Relationship Id="rId53" Type="http://schemas.openxmlformats.org/officeDocument/2006/relationships/slide" Target="slide314.xml"/><Relationship Id="rId74" Type="http://schemas.openxmlformats.org/officeDocument/2006/relationships/slide" Target="slide440.xml"/><Relationship Id="rId128" Type="http://schemas.openxmlformats.org/officeDocument/2006/relationships/slide" Target="slide764.xml"/><Relationship Id="rId149" Type="http://schemas.openxmlformats.org/officeDocument/2006/relationships/slide" Target="slide890.xml"/><Relationship Id="rId5" Type="http://schemas.openxmlformats.org/officeDocument/2006/relationships/slide" Target="slide20.xml"/><Relationship Id="rId95" Type="http://schemas.openxmlformats.org/officeDocument/2006/relationships/slide" Target="slide566.xml"/><Relationship Id="rId160" Type="http://schemas.openxmlformats.org/officeDocument/2006/relationships/slide" Target="slide956.xml"/><Relationship Id="rId181" Type="http://schemas.openxmlformats.org/officeDocument/2006/relationships/slide" Target="slide1082.xml"/><Relationship Id="rId22" Type="http://schemas.openxmlformats.org/officeDocument/2006/relationships/slide" Target="slide122.xml"/><Relationship Id="rId43" Type="http://schemas.openxmlformats.org/officeDocument/2006/relationships/slide" Target="slide254.xml"/><Relationship Id="rId64" Type="http://schemas.openxmlformats.org/officeDocument/2006/relationships/slide" Target="slide380.xml"/><Relationship Id="rId118" Type="http://schemas.openxmlformats.org/officeDocument/2006/relationships/slide" Target="slide704.xml"/><Relationship Id="rId139" Type="http://schemas.openxmlformats.org/officeDocument/2006/relationships/slide" Target="slide830.xml"/><Relationship Id="rId85" Type="http://schemas.openxmlformats.org/officeDocument/2006/relationships/slide" Target="slide506.xml"/><Relationship Id="rId150" Type="http://schemas.openxmlformats.org/officeDocument/2006/relationships/slide" Target="slide896.xml"/><Relationship Id="rId171" Type="http://schemas.openxmlformats.org/officeDocument/2006/relationships/slide" Target="slide1022.xml"/><Relationship Id="rId192" Type="http://schemas.openxmlformats.org/officeDocument/2006/relationships/slide" Target="slide1148.xml"/><Relationship Id="rId12" Type="http://schemas.openxmlformats.org/officeDocument/2006/relationships/slide" Target="slide62.xml"/><Relationship Id="rId33" Type="http://schemas.openxmlformats.org/officeDocument/2006/relationships/slide" Target="slide194.xml"/><Relationship Id="rId108" Type="http://schemas.openxmlformats.org/officeDocument/2006/relationships/slide" Target="slide644.xml"/><Relationship Id="rId129" Type="http://schemas.openxmlformats.org/officeDocument/2006/relationships/slide" Target="slide770.xml"/><Relationship Id="rId54" Type="http://schemas.openxmlformats.org/officeDocument/2006/relationships/slide" Target="slide320.xml"/><Relationship Id="rId75" Type="http://schemas.openxmlformats.org/officeDocument/2006/relationships/slide" Target="slide446.xml"/><Relationship Id="rId96" Type="http://schemas.openxmlformats.org/officeDocument/2006/relationships/slide" Target="slide572.xml"/><Relationship Id="rId140" Type="http://schemas.openxmlformats.org/officeDocument/2006/relationships/slide" Target="slide836.xml"/><Relationship Id="rId161" Type="http://schemas.openxmlformats.org/officeDocument/2006/relationships/slide" Target="slide962.xml"/><Relationship Id="rId182" Type="http://schemas.openxmlformats.org/officeDocument/2006/relationships/slide" Target="slide1088.xml"/><Relationship Id="rId6" Type="http://schemas.openxmlformats.org/officeDocument/2006/relationships/slide" Target="slide26.xml"/><Relationship Id="rId23" Type="http://schemas.openxmlformats.org/officeDocument/2006/relationships/slide" Target="slide128.xml"/><Relationship Id="rId119" Type="http://schemas.openxmlformats.org/officeDocument/2006/relationships/slide" Target="slide710.xml"/><Relationship Id="rId44" Type="http://schemas.openxmlformats.org/officeDocument/2006/relationships/slide" Target="slide260.xml"/><Relationship Id="rId65" Type="http://schemas.openxmlformats.org/officeDocument/2006/relationships/slide" Target="slide386.xml"/><Relationship Id="rId86" Type="http://schemas.openxmlformats.org/officeDocument/2006/relationships/slide" Target="slide512.xml"/><Relationship Id="rId130" Type="http://schemas.openxmlformats.org/officeDocument/2006/relationships/slide" Target="slide776.xml"/><Relationship Id="rId151" Type="http://schemas.openxmlformats.org/officeDocument/2006/relationships/slide" Target="slide902.xml"/><Relationship Id="rId172" Type="http://schemas.openxmlformats.org/officeDocument/2006/relationships/slide" Target="slide1028.xml"/><Relationship Id="rId193" Type="http://schemas.openxmlformats.org/officeDocument/2006/relationships/slide" Target="slide1154.xml"/><Relationship Id="rId13" Type="http://schemas.openxmlformats.org/officeDocument/2006/relationships/slide" Target="slide68.xml"/><Relationship Id="rId109" Type="http://schemas.openxmlformats.org/officeDocument/2006/relationships/slide" Target="slide650.xml"/><Relationship Id="rId34" Type="http://schemas.openxmlformats.org/officeDocument/2006/relationships/slide" Target="slide200.xml"/><Relationship Id="rId55" Type="http://schemas.openxmlformats.org/officeDocument/2006/relationships/slide" Target="slide326.xml"/><Relationship Id="rId76" Type="http://schemas.openxmlformats.org/officeDocument/2006/relationships/slide" Target="slide452.xml"/><Relationship Id="rId97" Type="http://schemas.openxmlformats.org/officeDocument/2006/relationships/slide" Target="slide578.xml"/><Relationship Id="rId120" Type="http://schemas.openxmlformats.org/officeDocument/2006/relationships/slide" Target="slide716.xml"/><Relationship Id="rId141" Type="http://schemas.openxmlformats.org/officeDocument/2006/relationships/slide" Target="slide842.xml"/><Relationship Id="rId7" Type="http://schemas.openxmlformats.org/officeDocument/2006/relationships/slide" Target="slide32.xml"/><Relationship Id="rId71" Type="http://schemas.openxmlformats.org/officeDocument/2006/relationships/slide" Target="slide422.xml"/><Relationship Id="rId92" Type="http://schemas.openxmlformats.org/officeDocument/2006/relationships/slide" Target="slide548.xml"/><Relationship Id="rId162" Type="http://schemas.openxmlformats.org/officeDocument/2006/relationships/slide" Target="slide968.xml"/><Relationship Id="rId183" Type="http://schemas.openxmlformats.org/officeDocument/2006/relationships/slide" Target="slide1094.xml"/><Relationship Id="rId2" Type="http://schemas.openxmlformats.org/officeDocument/2006/relationships/slide" Target="slide2.xml"/><Relationship Id="rId29" Type="http://schemas.openxmlformats.org/officeDocument/2006/relationships/slide" Target="slide164.xml"/><Relationship Id="rId24" Type="http://schemas.openxmlformats.org/officeDocument/2006/relationships/slide" Target="slide134.xml"/><Relationship Id="rId40" Type="http://schemas.openxmlformats.org/officeDocument/2006/relationships/slide" Target="slide236.xml"/><Relationship Id="rId45" Type="http://schemas.openxmlformats.org/officeDocument/2006/relationships/slide" Target="slide266.xml"/><Relationship Id="rId66" Type="http://schemas.openxmlformats.org/officeDocument/2006/relationships/slide" Target="slide392.xml"/><Relationship Id="rId87" Type="http://schemas.openxmlformats.org/officeDocument/2006/relationships/slide" Target="slide518.xml"/><Relationship Id="rId110" Type="http://schemas.openxmlformats.org/officeDocument/2006/relationships/slide" Target="slide656.xml"/><Relationship Id="rId115" Type="http://schemas.openxmlformats.org/officeDocument/2006/relationships/slide" Target="slide686.xml"/><Relationship Id="rId131" Type="http://schemas.openxmlformats.org/officeDocument/2006/relationships/slide" Target="slide782.xml"/><Relationship Id="rId136" Type="http://schemas.openxmlformats.org/officeDocument/2006/relationships/slide" Target="slide812.xml"/><Relationship Id="rId157" Type="http://schemas.openxmlformats.org/officeDocument/2006/relationships/slide" Target="slide938.xml"/><Relationship Id="rId178" Type="http://schemas.openxmlformats.org/officeDocument/2006/relationships/slide" Target="slide1064.xml"/><Relationship Id="rId61" Type="http://schemas.openxmlformats.org/officeDocument/2006/relationships/slide" Target="slide362.xml"/><Relationship Id="rId82" Type="http://schemas.openxmlformats.org/officeDocument/2006/relationships/slide" Target="slide488.xml"/><Relationship Id="rId152" Type="http://schemas.openxmlformats.org/officeDocument/2006/relationships/slide" Target="slide908.xml"/><Relationship Id="rId173" Type="http://schemas.openxmlformats.org/officeDocument/2006/relationships/slide" Target="slide1034.xml"/><Relationship Id="rId194" Type="http://schemas.openxmlformats.org/officeDocument/2006/relationships/slide" Target="slide1160.xml"/><Relationship Id="rId199" Type="http://schemas.openxmlformats.org/officeDocument/2006/relationships/slide" Target="slide1190.xml"/><Relationship Id="rId19" Type="http://schemas.openxmlformats.org/officeDocument/2006/relationships/slide" Target="slide104.xml"/><Relationship Id="rId14" Type="http://schemas.openxmlformats.org/officeDocument/2006/relationships/slide" Target="slide74.xml"/><Relationship Id="rId30" Type="http://schemas.openxmlformats.org/officeDocument/2006/relationships/slide" Target="slide170.xml"/><Relationship Id="rId35" Type="http://schemas.openxmlformats.org/officeDocument/2006/relationships/slide" Target="slide206.xml"/><Relationship Id="rId56" Type="http://schemas.openxmlformats.org/officeDocument/2006/relationships/slide" Target="slide332.xml"/><Relationship Id="rId77" Type="http://schemas.openxmlformats.org/officeDocument/2006/relationships/slide" Target="slide458.xml"/><Relationship Id="rId100" Type="http://schemas.openxmlformats.org/officeDocument/2006/relationships/slide" Target="slide596.xml"/><Relationship Id="rId105" Type="http://schemas.openxmlformats.org/officeDocument/2006/relationships/slide" Target="slide626.xml"/><Relationship Id="rId126" Type="http://schemas.openxmlformats.org/officeDocument/2006/relationships/slide" Target="slide752.xml"/><Relationship Id="rId147" Type="http://schemas.openxmlformats.org/officeDocument/2006/relationships/slide" Target="slide878.xml"/><Relationship Id="rId168" Type="http://schemas.openxmlformats.org/officeDocument/2006/relationships/slide" Target="slide1004.xml"/><Relationship Id="rId8" Type="http://schemas.openxmlformats.org/officeDocument/2006/relationships/slide" Target="slide38.xml"/><Relationship Id="rId51" Type="http://schemas.openxmlformats.org/officeDocument/2006/relationships/slide" Target="slide302.xml"/><Relationship Id="rId72" Type="http://schemas.openxmlformats.org/officeDocument/2006/relationships/slide" Target="slide428.xml"/><Relationship Id="rId93" Type="http://schemas.openxmlformats.org/officeDocument/2006/relationships/slide" Target="slide554.xml"/><Relationship Id="rId98" Type="http://schemas.openxmlformats.org/officeDocument/2006/relationships/slide" Target="slide584.xml"/><Relationship Id="rId121" Type="http://schemas.openxmlformats.org/officeDocument/2006/relationships/slide" Target="slide722.xml"/><Relationship Id="rId142" Type="http://schemas.openxmlformats.org/officeDocument/2006/relationships/slide" Target="slide848.xml"/><Relationship Id="rId163" Type="http://schemas.openxmlformats.org/officeDocument/2006/relationships/slide" Target="slide974.xml"/><Relationship Id="rId184" Type="http://schemas.openxmlformats.org/officeDocument/2006/relationships/slide" Target="slide1100.xml"/><Relationship Id="rId189" Type="http://schemas.openxmlformats.org/officeDocument/2006/relationships/slide" Target="slide1130.xml"/><Relationship Id="rId3" Type="http://schemas.openxmlformats.org/officeDocument/2006/relationships/slide" Target="slide8.xml"/><Relationship Id="rId25" Type="http://schemas.openxmlformats.org/officeDocument/2006/relationships/slide" Target="slide140.xml"/><Relationship Id="rId46" Type="http://schemas.openxmlformats.org/officeDocument/2006/relationships/slide" Target="slide272.xml"/><Relationship Id="rId67" Type="http://schemas.openxmlformats.org/officeDocument/2006/relationships/slide" Target="slide398.xml"/><Relationship Id="rId116" Type="http://schemas.openxmlformats.org/officeDocument/2006/relationships/slide" Target="slide692.xml"/><Relationship Id="rId137" Type="http://schemas.openxmlformats.org/officeDocument/2006/relationships/slide" Target="slide818.xml"/><Relationship Id="rId158" Type="http://schemas.openxmlformats.org/officeDocument/2006/relationships/slide" Target="slide944.xml"/><Relationship Id="rId20" Type="http://schemas.openxmlformats.org/officeDocument/2006/relationships/slide" Target="slide110.xml"/><Relationship Id="rId41" Type="http://schemas.openxmlformats.org/officeDocument/2006/relationships/slide" Target="slide242.xml"/><Relationship Id="rId62" Type="http://schemas.openxmlformats.org/officeDocument/2006/relationships/slide" Target="slide368.xml"/><Relationship Id="rId83" Type="http://schemas.openxmlformats.org/officeDocument/2006/relationships/slide" Target="slide494.xml"/><Relationship Id="rId88" Type="http://schemas.openxmlformats.org/officeDocument/2006/relationships/slide" Target="slide524.xml"/><Relationship Id="rId111" Type="http://schemas.openxmlformats.org/officeDocument/2006/relationships/slide" Target="slide662.xml"/><Relationship Id="rId132" Type="http://schemas.openxmlformats.org/officeDocument/2006/relationships/slide" Target="slide788.xml"/><Relationship Id="rId153" Type="http://schemas.openxmlformats.org/officeDocument/2006/relationships/slide" Target="slide914.xml"/><Relationship Id="rId174" Type="http://schemas.openxmlformats.org/officeDocument/2006/relationships/slide" Target="slide1040.xml"/><Relationship Id="rId179" Type="http://schemas.openxmlformats.org/officeDocument/2006/relationships/slide" Target="slide1070.xml"/><Relationship Id="rId195" Type="http://schemas.openxmlformats.org/officeDocument/2006/relationships/slide" Target="slide1166.xml"/><Relationship Id="rId190" Type="http://schemas.openxmlformats.org/officeDocument/2006/relationships/slide" Target="slide1136.xml"/><Relationship Id="rId15" Type="http://schemas.openxmlformats.org/officeDocument/2006/relationships/slide" Target="slide80.xml"/><Relationship Id="rId36" Type="http://schemas.openxmlformats.org/officeDocument/2006/relationships/slide" Target="slide212.xml"/><Relationship Id="rId57" Type="http://schemas.openxmlformats.org/officeDocument/2006/relationships/slide" Target="slide338.xml"/><Relationship Id="rId106" Type="http://schemas.openxmlformats.org/officeDocument/2006/relationships/slide" Target="slide632.xml"/><Relationship Id="rId127" Type="http://schemas.openxmlformats.org/officeDocument/2006/relationships/slide" Target="slide758.xml"/><Relationship Id="rId10" Type="http://schemas.openxmlformats.org/officeDocument/2006/relationships/slide" Target="slide50.xml"/><Relationship Id="rId31" Type="http://schemas.openxmlformats.org/officeDocument/2006/relationships/slide" Target="slide182.xml"/><Relationship Id="rId52" Type="http://schemas.openxmlformats.org/officeDocument/2006/relationships/slide" Target="slide308.xml"/><Relationship Id="rId73" Type="http://schemas.openxmlformats.org/officeDocument/2006/relationships/slide" Target="slide434.xml"/><Relationship Id="rId78" Type="http://schemas.openxmlformats.org/officeDocument/2006/relationships/slide" Target="slide464.xml"/><Relationship Id="rId94" Type="http://schemas.openxmlformats.org/officeDocument/2006/relationships/slide" Target="slide560.xml"/><Relationship Id="rId99" Type="http://schemas.openxmlformats.org/officeDocument/2006/relationships/slide" Target="slide590.xml"/><Relationship Id="rId101" Type="http://schemas.openxmlformats.org/officeDocument/2006/relationships/slide" Target="slide602.xml"/><Relationship Id="rId122" Type="http://schemas.openxmlformats.org/officeDocument/2006/relationships/slide" Target="slide728.xml"/><Relationship Id="rId143" Type="http://schemas.openxmlformats.org/officeDocument/2006/relationships/slide" Target="slide854.xml"/><Relationship Id="rId148" Type="http://schemas.openxmlformats.org/officeDocument/2006/relationships/slide" Target="slide884.xml"/><Relationship Id="rId164" Type="http://schemas.openxmlformats.org/officeDocument/2006/relationships/slide" Target="slide980.xml"/><Relationship Id="rId169" Type="http://schemas.openxmlformats.org/officeDocument/2006/relationships/slide" Target="slide1010.xml"/><Relationship Id="rId185" Type="http://schemas.openxmlformats.org/officeDocument/2006/relationships/slide" Target="slide1106.xml"/><Relationship Id="rId4" Type="http://schemas.openxmlformats.org/officeDocument/2006/relationships/slide" Target="slide14.xml"/><Relationship Id="rId9" Type="http://schemas.openxmlformats.org/officeDocument/2006/relationships/slide" Target="slide44.xml"/><Relationship Id="rId180" Type="http://schemas.openxmlformats.org/officeDocument/2006/relationships/slide" Target="slide1076.xml"/><Relationship Id="rId26" Type="http://schemas.openxmlformats.org/officeDocument/2006/relationships/slide" Target="slide146.xml"/><Relationship Id="rId47" Type="http://schemas.openxmlformats.org/officeDocument/2006/relationships/slide" Target="slide278.xml"/><Relationship Id="rId68" Type="http://schemas.openxmlformats.org/officeDocument/2006/relationships/slide" Target="slide404.xml"/><Relationship Id="rId89" Type="http://schemas.openxmlformats.org/officeDocument/2006/relationships/slide" Target="slide530.xml"/><Relationship Id="rId112" Type="http://schemas.openxmlformats.org/officeDocument/2006/relationships/slide" Target="slide668.xml"/><Relationship Id="rId133" Type="http://schemas.openxmlformats.org/officeDocument/2006/relationships/slide" Target="slide794.xml"/><Relationship Id="rId154" Type="http://schemas.openxmlformats.org/officeDocument/2006/relationships/slide" Target="slide920.xml"/><Relationship Id="rId175" Type="http://schemas.openxmlformats.org/officeDocument/2006/relationships/slide" Target="slide1046.xml"/><Relationship Id="rId196" Type="http://schemas.openxmlformats.org/officeDocument/2006/relationships/slide" Target="slide1172.xml"/><Relationship Id="rId200" Type="http://schemas.openxmlformats.org/officeDocument/2006/relationships/slide" Target="slide1196.xml"/><Relationship Id="rId16" Type="http://schemas.openxmlformats.org/officeDocument/2006/relationships/slide" Target="slide86.xml"/><Relationship Id="rId37" Type="http://schemas.openxmlformats.org/officeDocument/2006/relationships/slide" Target="slide218.xml"/><Relationship Id="rId58" Type="http://schemas.openxmlformats.org/officeDocument/2006/relationships/slide" Target="slide344.xml"/><Relationship Id="rId79" Type="http://schemas.openxmlformats.org/officeDocument/2006/relationships/slide" Target="slide470.xml"/><Relationship Id="rId102" Type="http://schemas.openxmlformats.org/officeDocument/2006/relationships/slide" Target="slide608.xml"/><Relationship Id="rId123" Type="http://schemas.openxmlformats.org/officeDocument/2006/relationships/slide" Target="slide734.xml"/><Relationship Id="rId144" Type="http://schemas.openxmlformats.org/officeDocument/2006/relationships/slide" Target="slide860.xml"/><Relationship Id="rId90" Type="http://schemas.openxmlformats.org/officeDocument/2006/relationships/slide" Target="slide536.xml"/><Relationship Id="rId165" Type="http://schemas.openxmlformats.org/officeDocument/2006/relationships/slide" Target="slide986.xml"/><Relationship Id="rId186" Type="http://schemas.openxmlformats.org/officeDocument/2006/relationships/slide" Target="slide1112.xml"/><Relationship Id="rId27" Type="http://schemas.openxmlformats.org/officeDocument/2006/relationships/slide" Target="slide152.xml"/><Relationship Id="rId48" Type="http://schemas.openxmlformats.org/officeDocument/2006/relationships/slide" Target="slide284.xml"/><Relationship Id="rId69" Type="http://schemas.openxmlformats.org/officeDocument/2006/relationships/slide" Target="slide410.xml"/><Relationship Id="rId113" Type="http://schemas.openxmlformats.org/officeDocument/2006/relationships/slide" Target="slide674.xml"/><Relationship Id="rId134" Type="http://schemas.openxmlformats.org/officeDocument/2006/relationships/slide" Target="slide800.xml"/><Relationship Id="rId80" Type="http://schemas.openxmlformats.org/officeDocument/2006/relationships/slide" Target="slide476.xml"/><Relationship Id="rId155" Type="http://schemas.openxmlformats.org/officeDocument/2006/relationships/slide" Target="slide926.xml"/><Relationship Id="rId176" Type="http://schemas.openxmlformats.org/officeDocument/2006/relationships/slide" Target="slide1052.xml"/><Relationship Id="rId197" Type="http://schemas.openxmlformats.org/officeDocument/2006/relationships/slide" Target="slide1178.xml"/><Relationship Id="rId17" Type="http://schemas.openxmlformats.org/officeDocument/2006/relationships/slide" Target="slide92.xml"/><Relationship Id="rId38" Type="http://schemas.openxmlformats.org/officeDocument/2006/relationships/slide" Target="slide224.xml"/><Relationship Id="rId59" Type="http://schemas.openxmlformats.org/officeDocument/2006/relationships/slide" Target="slide350.xml"/><Relationship Id="rId103" Type="http://schemas.openxmlformats.org/officeDocument/2006/relationships/slide" Target="slide614.xml"/><Relationship Id="rId124" Type="http://schemas.openxmlformats.org/officeDocument/2006/relationships/slide" Target="slide740.xml"/><Relationship Id="rId70" Type="http://schemas.openxmlformats.org/officeDocument/2006/relationships/slide" Target="slide416.xml"/><Relationship Id="rId91" Type="http://schemas.openxmlformats.org/officeDocument/2006/relationships/slide" Target="slide542.xml"/><Relationship Id="rId145" Type="http://schemas.openxmlformats.org/officeDocument/2006/relationships/slide" Target="slide866.xml"/><Relationship Id="rId166" Type="http://schemas.openxmlformats.org/officeDocument/2006/relationships/slide" Target="slide992.xml"/><Relationship Id="rId187" Type="http://schemas.openxmlformats.org/officeDocument/2006/relationships/slide" Target="slide1118.xml"/><Relationship Id="rId1" Type="http://schemas.openxmlformats.org/officeDocument/2006/relationships/slideLayout" Target="../slideLayouts/slideLayout7.xml"/><Relationship Id="rId28" Type="http://schemas.openxmlformats.org/officeDocument/2006/relationships/slide" Target="slide158.xml"/><Relationship Id="rId49" Type="http://schemas.openxmlformats.org/officeDocument/2006/relationships/slide" Target="slide290.xml"/><Relationship Id="rId114" Type="http://schemas.openxmlformats.org/officeDocument/2006/relationships/slide" Target="slide680.xml"/><Relationship Id="rId60" Type="http://schemas.openxmlformats.org/officeDocument/2006/relationships/slide" Target="slide356.xml"/><Relationship Id="rId81" Type="http://schemas.openxmlformats.org/officeDocument/2006/relationships/slide" Target="slide482.xml"/><Relationship Id="rId135" Type="http://schemas.openxmlformats.org/officeDocument/2006/relationships/slide" Target="slide806.xml"/><Relationship Id="rId156" Type="http://schemas.openxmlformats.org/officeDocument/2006/relationships/slide" Target="slide932.xml"/><Relationship Id="rId177" Type="http://schemas.openxmlformats.org/officeDocument/2006/relationships/slide" Target="slide1058.xml"/><Relationship Id="rId198" Type="http://schemas.openxmlformats.org/officeDocument/2006/relationships/slide" Target="slide1184.xml"/><Relationship Id="rId18" Type="http://schemas.openxmlformats.org/officeDocument/2006/relationships/slide" Target="slide98.xml"/><Relationship Id="rId39" Type="http://schemas.openxmlformats.org/officeDocument/2006/relationships/slide" Target="slide230.xml"/><Relationship Id="rId50" Type="http://schemas.openxmlformats.org/officeDocument/2006/relationships/slide" Target="slide296.xml"/><Relationship Id="rId104" Type="http://schemas.openxmlformats.org/officeDocument/2006/relationships/slide" Target="slide620.xml"/><Relationship Id="rId125" Type="http://schemas.openxmlformats.org/officeDocument/2006/relationships/slide" Target="slide746.xml"/><Relationship Id="rId146" Type="http://schemas.openxmlformats.org/officeDocument/2006/relationships/slide" Target="slide872.xml"/><Relationship Id="rId167" Type="http://schemas.openxmlformats.org/officeDocument/2006/relationships/slide" Target="slide998.xml"/><Relationship Id="rId188" Type="http://schemas.openxmlformats.org/officeDocument/2006/relationships/slide" Target="slide112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tif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7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8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.xml"/></Relationships>
</file>

<file path=ppt/slides/_rels/slide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9589980"/>
              </p:ext>
            </p:extLst>
          </p:nvPr>
        </p:nvGraphicFramePr>
        <p:xfrm>
          <a:off x="502121" y="941916"/>
          <a:ext cx="3825288" cy="4777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375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75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0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1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2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3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4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5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6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7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28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9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0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3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3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4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4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5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5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6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6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7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7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8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8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19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9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9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5535972"/>
              </p:ext>
            </p:extLst>
          </p:nvPr>
        </p:nvGraphicFramePr>
        <p:xfrm>
          <a:off x="4651964" y="941916"/>
          <a:ext cx="3852336" cy="47777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420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20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0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0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1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1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2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2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3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3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29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4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4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32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5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5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33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34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6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6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35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36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7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7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37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38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8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8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39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1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2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3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4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5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8889"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</a:rPr>
                        <a:t>Week 40</a:t>
                      </a: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6" action="ppaction://hlinksldjump"/>
                        </a:rPr>
                        <a:t>Session 1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dirty="0" smtClean="0">
                          <a:latin typeface="Avenir Book"/>
                          <a:cs typeface="Avenir Book"/>
                          <a:hlinkClick r:id="rId197" action="ppaction://hlinksldjump"/>
                        </a:rPr>
                        <a:t>Session 2</a:t>
                      </a:r>
                      <a:endParaRPr lang="en-US" sz="800" dirty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8" action="ppaction://hlinksldjump"/>
                        </a:rPr>
                        <a:t>Session 3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199" action="ppaction://hlinksldjump"/>
                        </a:rPr>
                        <a:t>Session 4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smtClean="0">
                          <a:latin typeface="Avenir Book"/>
                          <a:cs typeface="Avenir Book"/>
                          <a:hlinkClick r:id="rId200" action="ppaction://hlinksldjump"/>
                        </a:rPr>
                        <a:t>Session 5</a:t>
                      </a:r>
                      <a:endParaRPr lang="en-US" sz="800" dirty="0" smtClean="0">
                        <a:latin typeface="Avenir Book"/>
                        <a:cs typeface="Avenir Book"/>
                      </a:endParaRPr>
                    </a:p>
                  </a:txBody>
                  <a:tcPr>
                    <a:lnL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prstClr val="white">
                          <a:lumMod val="50000"/>
                        </a:prst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475075" y="311272"/>
            <a:ext cx="77046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latin typeface="Avenir Book"/>
                <a:cs typeface="Avenir Book"/>
              </a:rPr>
              <a:t>View slideshow then click the session you wish to run</a:t>
            </a:r>
          </a:p>
        </p:txBody>
      </p:sp>
    </p:spTree>
    <p:extLst>
      <p:ext uri="{BB962C8B-B14F-4D97-AF65-F5344CB8AC3E}">
        <p14:creationId xmlns:p14="http://schemas.microsoft.com/office/powerpoint/2010/main" val="149461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2043933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+ 4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38 + 62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128 − 10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120 + ☐ = 210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124 = 90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610 − 606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7 = 7, so 7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11:07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11:07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3:01 am, how many minutes until 3:19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2722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6281908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+ 46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184 − 10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91 + ☐ = 150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83 =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931 − 926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45, so 45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8:13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08:13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2:46 am, how many minutes until 3:22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1346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66492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128 + ☐ = 130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=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279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10, so 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01:19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1:19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20:26, how many minutes until 20:53?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7911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141355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1775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82079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 ×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4866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4546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2.8 × 5.2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14.56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1.436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9615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964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251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042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8965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30195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182 + ☐ = 190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179 = 29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4705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4698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6 = 18, so 18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7:14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07:14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08:22, how many minutes until 08:35?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8956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114580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7887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59685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× 12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1766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6.2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12.4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45.863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0.45863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9.1466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9.147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0.00863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0.0086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5/9 of 81?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6226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0821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86674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92017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1935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42246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627888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+ 86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116 + ☐ = 120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181 =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3566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 = 28, so 28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16:39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4:39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5:04 am, how many minutes until 6:01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75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517579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8814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59159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347 × 76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26 372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11181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4.9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34.3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9.575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0.9575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0.635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0.006401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1942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5251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92575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73774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474012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138 + ☐ = 140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7 = 7, so 7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19:24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7:24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6:28 am, how many minutes until 6:58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88180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48747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45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6006970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1/3 of 12?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225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6543 − 5498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9.8 × 4.8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47.04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1.23 + 46.27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7 b = 7 and c = 2,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ac / 2b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23 and 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88649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216371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747 × 53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39 591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13688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1.1 × 4.3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4.73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4.895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0.004895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0.7346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4/7 of 42?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814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8478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4622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49274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899679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+ 80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+ 5 = 39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+ 904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+ 87 = 10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0776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946615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7284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2961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7.55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75.5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1.57 + 6.42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6 and c = 9, what is the value of 2ab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and 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√169?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£180?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£207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6455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895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3619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446973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925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398165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+ 5 = 8 + 2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+ 560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 + 7 + 7 + 7 = ☐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 + 77 = 92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9534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602378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7331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763435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57.26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8.18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t-B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+ 5.22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16.22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5 and c = 4, what is the value of (2b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a)²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1, 2, 17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and 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11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25% of £30?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2447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213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9756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88154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108431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 + 38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+ 14 = 54 + 6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+ 209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+ 32 = 31 + 30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44577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287439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7022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444093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÷ 3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71.76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8.97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63.66 + 4.65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68.31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2 and c = 8, what is the value of ac / 2b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1, 3, 13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and 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11²?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55% of £120?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£66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895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988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5974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9363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769478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445034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111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+ 22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+ 9 = 62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600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+ 499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+ 18 = 28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8415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675089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084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135562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218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459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23.94 ÷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7.98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22.46 + 5.98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28.44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9 and c = 6, what is the value of (2b/c)²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 and 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£200?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£100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9061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9838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0006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86034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6495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+ 63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+ 11 = 14 + 6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+ 696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4 + 4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+ 67 = 91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1396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6970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2568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33659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782513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330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+ 5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15.69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31.38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7 and c = 4, what is the value of c / (b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1, 2, 4, 5, 8, 10,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20 and 40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81?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15% of £20?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7493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9383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3564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968443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784384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77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+ 976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10, so 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8:25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6790" y="167494"/>
            <a:ext cx="1549791" cy="15696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3646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359544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5055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099519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242 + 2047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2289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4)² + 1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2.73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2730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8.85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35.15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64/80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2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19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7/1 = 49/☐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4982" y="595974"/>
            <a:ext cx="2641600" cy="8509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9783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9330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663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36675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654348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+ ☐ = 130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=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722 − 719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2 = 12, so 12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5:56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17:56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8:13 am, how many minutes until 9:13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3309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639325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37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+ 502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45, so 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1:50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</a:t>
                      </a:r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above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 flipV="1">
            <a:off x="7498080" y="719328"/>
            <a:ext cx="360724" cy="24091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755904"/>
            <a:ext cx="224490" cy="20434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9682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5438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4005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911264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2109 + 6973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9082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√36 + 6 ÷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96.42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55.13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41.29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56/70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13 a multiple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9/7 = 18/☐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7682" y="533538"/>
            <a:ext cx="26289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7101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7877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055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36880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588864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+ 572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3:00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</a:t>
                      </a:r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above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V="1">
            <a:off x="7858804" y="451104"/>
            <a:ext cx="2" cy="50913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960242"/>
            <a:ext cx="297642" cy="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524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60059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3506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066847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400 + 519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√16 + 12 ÷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5.76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5760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86.95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35.45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4/12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3 and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7/4 = ☐/28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8782" y="533538"/>
            <a:ext cx="27178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6635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7287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88100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49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00676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3836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972008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65632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= 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+ 516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12:15 am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5744" y="167494"/>
            <a:ext cx="1550838" cy="15120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3798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66499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5011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91616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6721 + 9029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15 750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 + 3)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6.08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6080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75.02 </a:t>
                      </a:r>
                      <a:r>
                        <a:rPr lang="nb-NO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69.12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24/32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5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29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1000?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1/10 = ☐/40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4982" y="500724"/>
            <a:ext cx="26416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461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3237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7903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43853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040704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89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+ 922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4:30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0672" y="167494"/>
            <a:ext cx="1745910" cy="17459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773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358754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29829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6314357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5/7 of 63?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498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15939 − 9001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6938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6.63 ×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46.41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89.9%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0.899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85.83 + 9.4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95.23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8 b = 7 and c = 7,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∛a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</a:t>
                      </a:r>
                      <a:r>
                        <a:rPr lang="en-US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8 and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019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907470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760 + 1437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+ 29)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29.785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29 785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8/32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5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3³?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6/10 = 30/☐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8782" y="552588"/>
            <a:ext cx="2717800" cy="787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4642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36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350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591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80073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728278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+ ☐ = 110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122 = 82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5970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5961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11:19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25 minutes before 22:12?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21:47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73137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634806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1453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7983937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172 × 91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15 652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73889036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Seventy three million, eight hundred and eighty nine thousand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and thirty six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52.02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5.202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54.7161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54.7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0.8652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(0,2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5/7 of 56?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347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0842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60103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54744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2271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101176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☐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126 = 106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4 = 20, so 20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18:34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6:34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11 minutes after 6:48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6:59 am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4999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878223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1648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0882266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838 ×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22 626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19323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9664313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Nine million, six hundred and sixty four thousand, three hundred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and thirteen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4.97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27.3682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27.368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215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0206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1937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51068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000391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123 + ☐ = 130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= 90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8523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11:59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23:59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16 minutes before 06:19?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06:03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96592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591892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4337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264388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× 59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17692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Sixty Four Thousand, Five Hundred and Eighty Five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64 585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952.546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95.2546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4.2512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4.251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0.0119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6232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3791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88805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5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1026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0915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435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35168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605079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172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=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21:00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9:00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40 minutes before 15:26?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14:46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98969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84142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8093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0960013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 × 97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677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17750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9394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Fifty Nine Million, Five Hundred and Ninety Seven Thousand, Four Hundred and Forty Five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59 597 445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0.56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0.753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5233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4/5 of 35?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180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3124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948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14088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406470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 + ☐ = 130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127 = 107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7029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1 = 6, so 6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20:19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8:19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21 minutes after 5:27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5:48</a:t>
                      </a:r>
                      <a:r>
                        <a:rPr lang="tr-TR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baseline="0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211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761341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6132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07416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4758261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×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14790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8133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6657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73517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Seventy three thousand, five hundred and seventeen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223.81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22.381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0.4508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33.0679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4984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27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540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34766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843819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+ 14 = 15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+ 15 = 73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16:29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4:29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49312" y="960242"/>
            <a:ext cx="409492" cy="22238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755904"/>
            <a:ext cx="224490" cy="20434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5348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075824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t-IT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4980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885706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3/10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8.49 + 96.99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105.48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10 b = 3 and c = 4, what is the value of 5a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16 a factor of 33?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£370?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£425.50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5986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3134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7025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71082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35302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+ 80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122 + ☐ = 200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82 = 12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588 − 585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9 = 72, so 72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05:53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5:53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1:46 pm is how many minutes after 1:30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4165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666832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+ 10 = 75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+ 977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 + 56 = 46 + 50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8:10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10:59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10:59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V="1">
            <a:off x="7858804" y="719328"/>
            <a:ext cx="407372" cy="24091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620000" y="960244"/>
            <a:ext cx="238806" cy="8826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3306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062411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9600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8149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+ 16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9/10 as a decimal number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0.9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+ 5.99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14.99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 b = 4 and c = 4, 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2b³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and 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10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35% of £100?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£35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8229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7494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50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07508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193389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163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+ 25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+ 16 = 31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+ 214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+ 24 = 85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5:05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2:48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14:48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2592" y="167494"/>
            <a:ext cx="1623990" cy="16136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6362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306238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70409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996575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r-F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25/100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2 and c = 5, what is the value of 2abc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1, 2, 3, 5,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6, 10, 15 and 30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150% of £10?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6430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6124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2887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38913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811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49847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503126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+ 6 = 25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+ 461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+ 67 = 10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09:35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2:42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02:42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7248" y="167494"/>
            <a:ext cx="1709334" cy="16768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4822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740733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77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796802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80/100 (=4/5)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56.79 + 9.61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2 and c = 1, what is the value of √(a + b)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7 a factor of 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√144?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125% of £210?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£262.50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284554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2056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400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564225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991201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111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+ 25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+ 10 = 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+ 304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+ 47 = 29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5:40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6:47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06:47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>
          <a:xfrm flipH="1">
            <a:off x="7424928" y="960242"/>
            <a:ext cx="433876" cy="22238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>
            <a:off x="7858806" y="960244"/>
            <a:ext cx="65994" cy="25895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5525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706697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6952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3027881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4/10 of 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489 ×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14704 − 8633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6071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 × 80.09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488.549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70%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70/100 or 7/10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0.41 + 61.21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61.62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6 and c = 10,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2abc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c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620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7 a factor of 24?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No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6084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973700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1.28 + 74.41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75.69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3 and c = 5, what is the value of 5a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</a:t>
                      </a:r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3²?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80% of £230?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1835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38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1415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045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91487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679077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55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+ 49 = 71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9:35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59 minutes after 21:04?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22:03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595616" y="960242"/>
            <a:ext cx="263188" cy="40526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 flipV="1">
            <a:off x="7510272" y="865632"/>
            <a:ext cx="348534" cy="9461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4052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952730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4956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686655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3196 + 5041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8237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2² + 1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1.08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2.85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46.15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32 a multiple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4³?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3/2 = 24/☐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5782" y="533538"/>
            <a:ext cx="25908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772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6132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8955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44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93607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735458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+ 11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38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+ 47 = 80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12:45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17 minutes before 10:41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10:24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9440" y="167494"/>
            <a:ext cx="1697142" cy="16647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446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731241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9537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69317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1976 + 1635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4)² + 3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72.382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7238.2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80.39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24.03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56.36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18/27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46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10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1/9 = 9/☐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282" y="413512"/>
            <a:ext cx="26543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292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9504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1291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26520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185007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 + 7 + 7 + 7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+ 84 = 76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12:50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48 minutes before 4:17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3:28</a:t>
                      </a:r>
                      <a:r>
                        <a:rPr lang="tr-TR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baseline="0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4078" y="167494"/>
            <a:ext cx="1712503" cy="17344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5853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644800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8192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632762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9346 + 7756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17 102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6.68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58.5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46.28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6/42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26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 = 36/☐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582" y="557874"/>
            <a:ext cx="266700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4200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8908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498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2533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5813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774548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+ 5 + 5 + 5 + 5 = ☐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+ 74 = 16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10:40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13 minutes before 9:41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9:28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49312" y="960242"/>
            <a:ext cx="409492" cy="22238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 flipV="1">
            <a:off x="7632192" y="707136"/>
            <a:ext cx="226614" cy="25310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14104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22375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6243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808260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 + 9329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99.78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96.05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18/60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16 a multiple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8/3 = ☐/12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582" y="576924"/>
            <a:ext cx="2667000" cy="86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349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970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785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39489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988194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4 + 4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+ 26 = 80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6:55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14:38, how many minutes until 15:26?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 flipV="1">
            <a:off x="7644384" y="585216"/>
            <a:ext cx="214420" cy="37502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741920" y="960244"/>
            <a:ext cx="116886" cy="24676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0566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940664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9572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61722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121398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529 + 9072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(4 + 66)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0.33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330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10/50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10/5 = ☐/25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9582" y="514488"/>
            <a:ext cx="2667000" cy="863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9800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29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41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6179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222068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+ ☐ = 170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=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7191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7184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42, so 42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5:00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05:00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45 minutes before 10:57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10:12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6622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254451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980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2095087"/>
              </p:ext>
            </p:extLst>
          </p:nvPr>
        </p:nvGraphicFramePr>
        <p:xfrm>
          <a:off x="444499" y="2019564"/>
          <a:ext cx="8202083" cy="46402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896 × 26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23 296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19443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79881899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Seventy nine million, eight hundred and eighty one thousand, eight hundred and ninety</a:t>
                      </a:r>
                      <a:r>
                        <a:rPr lang="en-US" sz="11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nine</a:t>
                      </a:r>
                      <a:endParaRPr lang="en-US" sz="11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35.71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0.3571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2.5146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3535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2046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550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8151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11133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587630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68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161 + ☐ = 240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74 = 24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629 − 627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45, so 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8:23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08:23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2:15 pm is how many minutes after 2:05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4893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30934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47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7 = 42, so 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3:52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03:52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50 minutes before 08:15?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07:25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8459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5208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1443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148594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× 25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17471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8571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 Million, Six Hundred and Nine Thousand, Seven Hundred and Twenty Three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6 609 723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0.9032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723 to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4/7 of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45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3149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040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33230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762059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26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= 68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5875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5869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9 = 9, so 9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19:26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7:26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2:40 pm, how many minutes until 2:55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8089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851881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215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296641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× 44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3388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1275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94368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Ninety four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thousand, three hundred and sixty eight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7.577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0.007577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0.3556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41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5/6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0750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311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76635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☐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1829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7949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26696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237100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45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159 + ☐ = 160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133 = 110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8329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8321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40, so 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10:21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22:21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2:48 pm, how many minutes until 3:01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5049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660652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72501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847350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486 × 54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26 244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11320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Ninety Nine Thousand, Eight Hundred and Thirty Eight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99 838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4.18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0.00418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67.3899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6.821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(2,2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1/3 of 12?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9990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39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0233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15104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892863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185 = 25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42, so 42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05:52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5:52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13:15 is how many minutes after 12:27?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1125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583165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6961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178295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× 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7938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1596 − 837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9.1 × 13.13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119.483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20%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20/100 or 1/5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4.98 + 15.59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20.57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7 b = 5 and c = 3, 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2 a factor of 12?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Yes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positive value of √64?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92031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7904723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4/6 of 30?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16071 − 8966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7105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6.9 × 5.85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40.365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8/10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23.8 + 0.55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24.35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−2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8 and c = 4,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(2b/c)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 a factor of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Yes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99405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986681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709 ×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33 323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7601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602471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Six hundred and two thousand, four hundred and seventy one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269.44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2.6944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3.7717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3.77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0.002138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4/9 of 45?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498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</a:t>
            </a:r>
            <a:r>
              <a:rPr lang="en-US" sz="3200" b="1" dirty="0">
                <a:latin typeface="Avenir Book"/>
                <a:cs typeface="Avenir Book"/>
              </a:rPr>
              <a:t>40  </a:t>
            </a:r>
            <a:r>
              <a:rPr lang="en-US" sz="3200" b="1" dirty="0" smtClean="0">
                <a:latin typeface="Avenir Book"/>
                <a:cs typeface="Avenir Book"/>
              </a:rPr>
              <a:t>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9263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4474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3555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960270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15153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+ 9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143 + 60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94 + 97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41 + 10 = 41 + 9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+ 700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31 + 47 = 30 + 40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656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899226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21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0016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2980515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25% of £190?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£47.50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6146 ÷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+ 5 ×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462.2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92.44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1000 × 0.64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69.12 − 9.2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59.92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35/49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5/7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6 and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8368" y="287559"/>
            <a:ext cx="2308213" cy="13515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4790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7044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32619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786443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5025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7167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57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82 + 84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87 + 11 = 87 + 3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+ 487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+ 40 = 14 + 40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6914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942447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54426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0740961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45% of £140?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£63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3996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+ 10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7.474 ÷ 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37.37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0.939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96.54 − 8.01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88.53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2/18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−10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and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7 and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7505" y="273996"/>
            <a:ext cx="2249077" cy="1316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8382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1408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5558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27628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47519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+ 1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94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+ 40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+ 23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83 + 10 = 83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+ 695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 + 56 = 40 + 50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5088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469643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5614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5512452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10% of £200?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£20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1386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+ 2 ÷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47.915 ÷ 0.5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95.83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88.255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8825.5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51 − 1.02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49.98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9/18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−7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7.5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5 and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77702" y="252036"/>
            <a:ext cx="2368880" cy="13871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6739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0393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5697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0940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869897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22039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59?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 + 60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98 + 99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 + 8 = 73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+ 712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25 + 60 = 20 + 60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40?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917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87698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695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50113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5% of £100?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5292 ÷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90 − 4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15.22 ÷ 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76.1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6.16 ×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32.68 − 3.54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29.14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24/80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6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12.5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12, 24, 36, 48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93840" y="288877"/>
            <a:ext cx="2452742" cy="1436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4748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10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2830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5900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369606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+ 7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111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+ 63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+ 9 = 17 + 3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+ 468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33 + 70 = 30 + 70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2204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002708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☐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7470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96708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634347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125% of £150?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£187.50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1710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85 − 15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28.82 ÷ 0.5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57.64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71.204 ×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7120.4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25 − 1.33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23.67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6/60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−4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11, 22, 33, 44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43730" y="258180"/>
            <a:ext cx="2402852" cy="14069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284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5584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2349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4884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0392673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89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143 − 20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= 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14 − 7 = 14 − 4 −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+ 56 = ☐ × 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7:05 pm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clock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7306" y="167494"/>
            <a:ext cx="1459275" cy="14545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4273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277117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☐ = 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3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9075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5544173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(−15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986 + 3175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4161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√64 + 8 ÷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780026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Seven Hundred and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Eighty</a:t>
                      </a:r>
                      <a:r>
                        <a:rPr lang="en-US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Thousand</a:t>
                      </a:r>
                      <a:r>
                        <a:rPr lang="en-US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and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Twenty Six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13.089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0.013089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6.5254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0.006435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0.006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</a:t>
                      </a:r>
                      <a:r>
                        <a:rPr lang="nb-NO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V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5445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8870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3338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57321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1224923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+ 37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151 − 10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 + ☐ =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108 = 28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332 − 330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24, so 24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14:15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2:15 pm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9:16 am, how many minutes until 10:04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5081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7095163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69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196 − 80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53 − 8 = 53 − 3 −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9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quarter to nine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clock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2266" y="167494"/>
            <a:ext cx="1494315" cy="14967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0061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402607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56300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9722694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15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3530 + 6819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10349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(8 − 2)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Twenty Four Thousand, Three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Hundred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24300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43.537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0.43537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22.7383 to 1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275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J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3513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8179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916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35526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802676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193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140 − 50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19 − 11 = 19 − 9 −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+ 14 + 14 = ☐ ×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4:35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am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8226" y="299541"/>
            <a:ext cx="1308356" cy="1310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9114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228312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2310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58764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positive value of √16?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224 + 9070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9294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(7 + 1)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Four Hundred and Sixty Two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59.742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5.9742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0.9451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0.95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0.8243 to 3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G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489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9935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442328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☐ =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14142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773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25722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210867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+ 17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95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25 − 20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66 − 10 = 66 − 6 −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9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7:15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pm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59?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2266" y="170857"/>
            <a:ext cx="1494315" cy="1494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05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145297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1040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460092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positive value of √25?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1668 + 2809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4477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(10 − 10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+ 3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Ten Thousand, Nine Hundred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10900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62.487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0.062487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45.4952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45.495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0.002734 to 3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0.00273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Z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388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2925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2799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79347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146301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44 − 40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75 − 11 = 75 − 5 −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+ 6 + 6 + 6 + 6 = 6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4:50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pm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8110" y="238271"/>
            <a:ext cx="1398472" cy="13961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95932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46566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0007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2807283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4350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7614 − 5253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18.3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0.86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+ 2.34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59.34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9 b = 10 and c = 5,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2ab − c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23 and 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6195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346179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7905 + 626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8531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(10 − 9) ×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744620 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Seven Hundred and Forty Four Thousand, Six Hundred and Twenty 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0.67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0.0067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1.982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1.98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−9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0.2352 to 3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0.235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(0,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H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8863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6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1420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57674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80279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517642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122 − 10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+ ☐ = 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= 26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199 − 194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5 = 50, so 50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2:15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14:15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15:09, how many minutes until 15:30?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3689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449150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5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0873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2748494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all the factors of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2, 1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1/2 of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 × 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11661 − 7509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4152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8.2 × 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173.2%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1.732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+ 4.5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4 b = 5 and c = 7, what is the value of </a:t>
                      </a:r>
                      <a:endParaRPr lang="en-US" sz="1800" b="0" i="0" u="none" strike="noStrike" dirty="0" smtClean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3b − 2a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8404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7754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482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91890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7121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62109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75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 + ☐ = 130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 =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712 − 711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9 = 9, so 9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17:39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5:39 pm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01:49, how many minutes until 02:29?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6442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095663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2127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5599820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11 and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4/5 of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666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3330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18897 − 9897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4.61 ×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23.05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17%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+ 8.69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19.69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2 b = 2 and c = 8,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ac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+ 2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5962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9837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72972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81144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083228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+ 58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158 − 10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91 + ☐ = 180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114 = 24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104 − 100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8 = 16, so 16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02:29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2:29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4:14 pm is how many minutes after 3:56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44576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31551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90431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9412005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24 and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4/6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549 ×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6062 − 3640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8.7 × 85.92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747.504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0.83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+ 1.14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12.14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10 b = 6 and c = 4, 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3b − (a + c)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67875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320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063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907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7041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33144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169258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+ 78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165 − 10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116 + ☐ = 130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= 20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186 − 182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5 = 35, so 35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12:10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12:10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1:57 am is how many minutes after 1:13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14505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8101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6569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3728300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10 a factor of 36?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No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2/4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18797 − 9492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9305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1.6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0.56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 + 0.47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15.47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 b = 4 and c = 9,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c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6846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198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4539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87422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121405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 + 85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188 + ☐ = 260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 = 32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604 − 601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4 = 32, so 32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05:48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5:48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22:06, how many minutes until 22:28?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77476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60080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59928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60101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4854614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29 and 22?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3/4 of 40?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564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3384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14786 − 8106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6680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9.4 × 7.4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69.56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2/10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34.53 + 6.2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40.73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4 b = 1 and c = 2,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/ 2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74614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5808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9540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83250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142359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33?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174 + 70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68 + 11 = 68 + 2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+ 822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 + 52 = 79 + 50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4285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758848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41633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009194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5, 10, 15, 20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65% of £100?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£65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4890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+ 4 ÷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5.4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0.97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26.93 − 4.83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22.1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3/18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1662" y="257032"/>
            <a:ext cx="2344919" cy="1373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37139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9273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0291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05487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3896615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+ 65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145 + ☐ = 190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=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306 − 303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80, so 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10:21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10:21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1:56 am is how many minutes after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12: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59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6033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694017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1?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91?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+ 20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+ 11 = 84 + 6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+ 876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+ 76 = 70 + 70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198 − 60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54993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822735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☐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97165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995450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16 a multiple of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Yes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60% of £220?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£132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7551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11 − 3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13.2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6.6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0.88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22.68 − 8.44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14.24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63/90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9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12.5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5623" y="299017"/>
            <a:ext cx="2320959" cy="13590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1523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9720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0073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173352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450175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39?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127 + 50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95 + 92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+ 11 = 90 + 10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+ 440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77 + 92 = 70 + 90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111 − 50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33363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66900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32086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609869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11, 22, 33, 44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20% of £170?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£34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1437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+ 8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3.2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0.66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16.25 − 7.39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8.86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Simplify 20/25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4/5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highest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12.5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53741" y="264043"/>
            <a:ext cx="2392840" cy="14011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5674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8720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521087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0295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9484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91422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679103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 + 24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 + 6 = 79 + 1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+ 181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31 + 72 = 30 + 70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132 − 80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0363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80926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☐ = 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☐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9760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57215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11, 22, 33, 44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65% of £170?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£110.50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1395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37 − 4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562.26 ÷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93.71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× 1.66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16 − 6.8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24/64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3/8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−7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and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4.5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89682" y="283017"/>
            <a:ext cx="2356900" cy="1380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0164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8856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799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14549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457586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163 + 40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41 + 42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+ 10 = 13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+ 844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+ 23 = 56 + 20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177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83 − 20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0605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301214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173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89552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625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731 − 367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1.02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1.15 + 20.33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21.48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3 b = 8 and c = 5,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(2b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− a)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169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14 a factor of 33?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No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7237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0387575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2 and 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75% of £120?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£90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237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+ 6 ×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631.47 ÷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90.21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1000 × 9.23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9230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88.87 − 3.68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85.19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27/72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3/8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54819" y="287560"/>
            <a:ext cx="2291763" cy="13419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6182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8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7217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3773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88751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6423721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+ 12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94?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168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14 − 6 = 14 − 4 −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 = 39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11:10 pm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clock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197 + 40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7" name="Picture 6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5678" y="167494"/>
            <a:ext cx="1507198" cy="1509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1719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73969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7599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0362849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1/5 = 9/☐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3903 + 6770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10673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(8 + 3) ×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881034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Eight Hundred and Eighty One </a:t>
                      </a:r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Thousand</a:t>
                      </a:r>
                      <a:r>
                        <a:rPr lang="en-US" sz="17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and </a:t>
                      </a:r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Thirty Four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0.98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6.5893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6.59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423 to 2 </a:t>
                      </a:r>
                      <a:r>
                        <a:rPr lang="en-US" sz="1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9201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2680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1557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42773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6296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101880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66?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102 − 20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21 − 3 = 21 − 1 −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+ 17 + 17 = ☐ × 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time is shown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1:05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pm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161 − 10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+ 70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4121" y="211403"/>
            <a:ext cx="1422461" cy="14178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0910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894463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24873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9224731"/>
              </p:ext>
            </p:extLst>
          </p:nvPr>
        </p:nvGraphicFramePr>
        <p:xfrm>
          <a:off x="444499" y="2019564"/>
          <a:ext cx="8202083" cy="451573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∛64?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10/4 = 50/☐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4626 + 2373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6999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(1 − 1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+ 5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Eight Hundred and Seventy Nine Thousand, Six Hundred and Thirty Five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879635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0.92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0.00092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−42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56.7721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56.772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0.00876 to 2 </a:t>
                      </a:r>
                      <a:r>
                        <a:rPr lang="en-US" sz="1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1504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6297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9607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67890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128266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53 − 11 = 53 − 3 −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+ 35 + 35 + 35 = 35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twenty past three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 clock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71 − 10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197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1276" y="167494"/>
            <a:ext cx="1445306" cy="14500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540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823145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☐ = 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1231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5898643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−27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6/3 = 60/☐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810 + 1880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(6 − 2) ×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Five Hundred and Fifty Five Thousand, Fifty Three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555053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6.41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0.641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5.8056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5.806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0.7588 to 2 </a:t>
                      </a:r>
                      <a:r>
                        <a:rPr lang="en-US" sz="1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4493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8447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7867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8682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21072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459672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+ 14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176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84 − 7 = 84 − 4 −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52 + 52 + 52 = ☐ × 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time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is shown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2:40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am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113 − 10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148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1189" y="218623"/>
            <a:ext cx="1475393" cy="14706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2302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823588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5 = 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21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2063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1052665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10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1/1 = ☐/5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1952 + 2298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(4 + 44) ÷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One Thousand, Two Hundred and Thirty Seven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7.97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0.797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3.4417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 to 2 </a:t>
                      </a:r>
                      <a:r>
                        <a:rPr lang="en-US" sz="1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4.0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80342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72335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8441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879781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099834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+ 12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173 − 50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= 5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30 − 11 = 30 − 10 −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+ 48 + 48 + 48 + 48 = ☐ × 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time is shown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6:25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am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148 − 10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160 + 70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1043" y="167494"/>
            <a:ext cx="1464389" cy="14620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857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176295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☐ =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4769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35454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7732030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−27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1/7 = ☐/70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6286 + 2044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+ 2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Three Million, Nine Hundred and Fifty Two Thousand, Seven Hundred and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Twenty in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3952720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5.9 ÷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−6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5.3443 to 1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5.3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0.5056 to 1 </a:t>
                      </a:r>
                      <a:r>
                        <a:rPr lang="en-US" sz="17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92905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4193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4984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2941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36858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31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+ ☐ = 120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 = 33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423 − 418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10 = 80, so 80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22:11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10:11 pm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12:25 is how many minutes after 12:20?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4964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790738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10 =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3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5143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1501758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1/1 of 10?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607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1270 − 914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93/100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3.66 + 35.33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38.99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3 b = 1 and c = 6,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+ 2c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880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0358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43416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721056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017775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 + 81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124 + ☐ = 200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= 34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925 − 920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56, so 56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1:58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13:58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6:59 am is how many minutes after 6:19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0515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1862802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163 + ☐ = 230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 = 30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733 − 732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3 = 30, so 30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2:17 pm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14:17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1:13 pm, how many minutes until 2:10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4480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1454032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3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8552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6178998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Z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2/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×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18059 − 9664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8395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1.3 × 3.9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5.07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0.18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4.56 + 83.2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87.76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3 b = 5 and c = 5,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+ b/c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8858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628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1333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047517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167889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157 + ☐ = 210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78 = 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636 − 631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27, so 27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9:13 am in 24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09:13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13:08, how many minutes until 14:07?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7431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921384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☐ = 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28625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2855921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(1,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3/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of 32?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868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2604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17597 − 9209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8388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8.99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35.96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9/10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96.9 + 5.62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102.52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8 b = 5 and c = 2,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5a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2115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1268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61140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63157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7322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129824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74518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+ 84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194 + ☐ = 270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58 = 18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976 − 973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5 = 40, so 40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10:05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10:05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From 22:19, how many minutes until 22:30?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75942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621699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☐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8 = 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9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8384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2692520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(1, 0)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3/9 of 27?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323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999 − 937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9.8 × 74.61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731.178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7/10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7.87 + 21.69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29.56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−2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8 and c = 8, what is the value of </a:t>
                      </a:r>
                      <a:endParaRPr lang="en-US" sz="1800" b="0" i="0" u="none" strike="noStrike" dirty="0" smtClean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/ (b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a)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09252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207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8515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38676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57797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 + 78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156 − 10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+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106 = 46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417 − 412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5 = 40, so 40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09:37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9:37 am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8:35 am is how many minutes after 7:44 am?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39281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64511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4085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42793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1" build="allAtOnce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728860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991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16182 − 8764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7418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2.3 × 7.17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16.491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0.45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45/100 or 19/20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22.17 + 8.31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30.48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6 b = 3 and c = 10, what is the value of </a:t>
                      </a:r>
                      <a:endParaRPr lang="en-US" sz="1800" b="0" i="0" u="none" strike="noStrike" dirty="0" smtClean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  <a:p>
                      <a:pPr algn="l" fontAlgn="ctr"/>
                      <a:r>
                        <a:rPr lang="en-US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bc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/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15 and 27?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7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86451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683196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(2,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J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2/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of 45?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×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1112 − 654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79.89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479.34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1.594 = ☐%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159.4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+ 5.7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 b = 3 and c = 1,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√(a + b)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(or −2)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6216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10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9493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7574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14515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329446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+ ☐ = 160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+ 15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+ 11 = 14 + 6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+ 896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897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+ 91 = 30 + 90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1796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208205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227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062576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371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+ 9 ÷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17.18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85.9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0.04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70.11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23.48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46.63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30/60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2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15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20% of £100?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7382" y="533538"/>
            <a:ext cx="2489200" cy="82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5783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711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822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96738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186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219274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246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+ ☐ = 110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+ 14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+ 9 = 16 + 4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+ 333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339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+ 58 = 40 + 50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4389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893020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4009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084948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729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+ 4 ×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6.51 ÷ 0.5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13.02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4.06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73.45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3/6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81?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105% of £20?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0251" y="287078"/>
            <a:ext cx="2626331" cy="9091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6067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4704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7825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82285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78774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145 + 40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+ ☐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+ 71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+ 14 = 81 + 9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+ 431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+ 73 = 96 + 70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55727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467978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41104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167610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2 + 10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13.39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66.95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68.738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687.38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92.65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12/48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8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30% of £240?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270" y="581128"/>
            <a:ext cx="2790312" cy="1017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44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847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4297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7361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8158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9528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+ ☐ = 110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+ 78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+ 6 = 85 + 5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+ 128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+ 85 = 42 + 80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4705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251099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43356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31192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+ 10 ×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8.77 ÷ 0.1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87.7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1.58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33.6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31.88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2/16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9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120% of £100?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0252" y="439506"/>
            <a:ext cx="2266330" cy="7554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5268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0197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010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43359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19057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93?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+ ☐ = 160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+ 63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+ 10 = 57 + 3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+ 808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+ 61 = 84 + 60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0046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091560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77311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318549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0754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+ 2 ÷ 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÷ 0.1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0.51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85.338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78.948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3/4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3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12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80% of £180?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3124" y="551112"/>
            <a:ext cx="2533458" cy="7903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66266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6989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44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7261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070967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+ 36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= 11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4:30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>
          <a:xfrm>
            <a:off x="7858803" y="960241"/>
            <a:ext cx="0" cy="498689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>
            <a:off x="7858803" y="960241"/>
            <a:ext cx="257781" cy="26238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9589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472822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8394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99028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412 + 7355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7767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30964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Thirty thousand,</a:t>
                      </a:r>
                      <a:r>
                        <a:rPr lang="en-US" sz="18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nine hundred and sixty four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8537.558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8.537558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5.7318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0.003524 to 3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0.00352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 = 12/☐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83400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826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0895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43947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436136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+ 6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31.5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 + 30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98 + 99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22 + 10 = 22 + 8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+ 61 = 20 + 60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+ 3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+ 2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9603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8719337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+ 86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5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149 = 20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11:15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10" name="Straight Arrow Connector 9"/>
          <p:cNvCxnSpPr/>
          <p:nvPr/>
        </p:nvCxnSpPr>
        <p:spPr>
          <a:xfrm>
            <a:off x="7858803" y="960241"/>
            <a:ext cx="463264" cy="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flipH="1" flipV="1">
            <a:off x="7746715" y="585627"/>
            <a:ext cx="112089" cy="374615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63051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432837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☐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01455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4406357"/>
              </p:ext>
            </p:extLst>
          </p:nvPr>
        </p:nvGraphicFramePr>
        <p:xfrm>
          <a:off x="444499" y="2019564"/>
          <a:ext cx="8202083" cy="472909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419 + 8162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+ 55)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33992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Thirty three thousand, nine hundred</a:t>
                      </a:r>
                      <a:r>
                        <a:rPr lang="en-US" sz="16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and ninety two</a:t>
                      </a:r>
                      <a:endParaRPr lang="en-US" sz="16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8220.5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82.205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12.1734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12.17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5.02934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5.03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8/3 = 56/☐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8158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744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0622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07789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035926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127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+ 23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128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= ☐ ×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3:30 pm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10" name="Straight Arrow Connector 9"/>
          <p:cNvCxnSpPr/>
          <p:nvPr/>
        </p:nvCxnSpPr>
        <p:spPr>
          <a:xfrm>
            <a:off x="7858803" y="960241"/>
            <a:ext cx="1" cy="467867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>
            <a:off x="7858805" y="960243"/>
            <a:ext cx="360521" cy="108269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5900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282044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5766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5720295"/>
              </p:ext>
            </p:extLst>
          </p:nvPr>
        </p:nvGraphicFramePr>
        <p:xfrm>
          <a:off x="444499" y="2019564"/>
          <a:ext cx="8202083" cy="46376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428 + 8149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8577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+ 46) ÷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8372607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Eight million, three hundred and seventy two thousand,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six hundred and seven</a:t>
                      </a:r>
                      <a:endParaRPr lang="en-US" sz="14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52.405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0.52405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48.5363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0.006506 to 2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9/10 = 72/☐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8653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250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195235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10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8 ×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16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8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15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☐ × 2 =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☐ ÷ 7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5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  <a:cs typeface="Avenir Book"/>
                        </a:rPr>
                        <a:t>14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  <a:cs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287524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49877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73069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729313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+ 74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= 70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+ 5 + 5 + 5 = ☐ ×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2:50</a:t>
                      </a:r>
                      <a:r>
                        <a:rPr lang="en-US" sz="18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538" y="152664"/>
            <a:ext cx="1506043" cy="14858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8007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578323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769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4388569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531 + 5672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6203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Twenty Nine Thousand, Three Hundred and Thirty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29330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8.789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0.008789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0.678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78.7847 to 2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5/9 = ☐/90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5118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472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7272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86687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529353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+ 20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= 14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16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+ 8 + 8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7:35 pm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>
          <a:xfrm flipH="1">
            <a:off x="7633699" y="960241"/>
            <a:ext cx="225104" cy="365125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7633699" y="960243"/>
            <a:ext cx="225106" cy="21101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7425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707482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6498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420549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3905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+ 25 ÷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2.013 ÷ 0.1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20.13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2.26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34 − 0.74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33.26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56/72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7/9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4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4 and 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cube root of 27?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0640" y="304800"/>
            <a:ext cx="2255941" cy="1320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3000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619276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8061 + 3290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11351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+ 57) ÷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Sixty One Thousand, Five Hundred and Sixteen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61516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73.45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0.07345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0.3441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0.34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0.001882 to 1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0.0019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∛27?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6/3 = ☐/18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442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12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34386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6586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51283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033834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73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123 = 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 = 27, so 27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3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22:44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10:44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02:35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how many minutes until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02:50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8459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86091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743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130370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424 × 56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23744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16277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7136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7.6 × 3.6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27.36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0.75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+ 8.87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21.17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10 and c = 6, what is the value of c / (b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a)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0)?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K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1/3 of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3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6740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357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3601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8866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4118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= 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5925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24, so 24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8:32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20:32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12:26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11:30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44249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506018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9282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309236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649 × 52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33748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8.86 × 5.8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51.388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0.105 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105/1000 (or 21/200)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6.72 + 91.79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98.51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4 and c = 2, what is the value of √(a + b)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G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5/6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of 18?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0294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8009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84453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866184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606020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+ ☐ = 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= 23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 = 5, so 5 ÷ 1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4:56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16:56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19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3:37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3:56</a:t>
                      </a:r>
                      <a:r>
                        <a:rPr lang="en-US" sz="18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91895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27446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7212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9729144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316 × 75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23700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8113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8043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1.88 × 5.8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10.904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25.07 + 8.26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33.33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4 and c = 1, what is the value of 3a – b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A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9385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4792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4044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47448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700932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+ 29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 = 81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2070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2061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12, so 12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3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4:12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16:12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3:36 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2:43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4145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50975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10 =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9646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324861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× 994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92442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6.9 ×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62.1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1/4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18.775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+ 4.19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22.965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8 and c = 4 what is the value of 2a + b/c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D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3/5 of 35?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320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1763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675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82224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581638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+ 63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+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106 = 76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36, so 36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9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23:05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11:05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51 minutes before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4:28 pm?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5:19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45971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718155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1620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5550367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× 34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2108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9445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1794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8.6 × 4.1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35.26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50% 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6.97 + 4.89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11.86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3 and c = 3, what is the value of 3b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9/10 of 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0825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72673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856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71467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30845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+ 30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+ 96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+ 11 = 17 + 3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48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+ 843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+ 34 = 84 + 30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37358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8667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9573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492135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+ 8 ÷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56.98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8.14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2.1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98.76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96.78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1.98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3/24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9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1, 37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120% of £220?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01813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05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0332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55796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8785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89 + 11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125 − 10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177 + ☐ = 270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53 = 23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805 − 804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1 = 4, so 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20:12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8:12 pm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9:37 pm is how many minutes after 9:08 pm?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58562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0062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103 + 60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76 + 77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43 + 9 = 43 + 7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+ 142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95 + 13 = 90 + 10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66223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6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129 + 50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+ 9 = 8 + 2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74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+ 260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267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+ 56 = 20 + 50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320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500445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8822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034080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3.94 ÷ 0.1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39.4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0.16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25.83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70.67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2/4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6 a factor of 21?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110% of £400?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4514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516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93217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4089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03793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+ 96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+ 5 = 26 + 4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5137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5132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+ 400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+ 46 = 33 + 40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8789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372990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4754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733465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 ÷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164.45 ÷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32.89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68.378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68378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98.98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86.06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12.92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6/9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  <a:ea typeface="+mn-ea"/>
                          <a:cs typeface="+mn-cs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22 and 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12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95% of £190?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£180.50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9805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349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929117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2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7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72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14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658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5023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867484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+ 50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+ 79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+ 13 = 81 + 9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+ 808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+ 56 = 80 + 50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9991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834042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5275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637123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17.84 ÷ 0.5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35.68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0.58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77.31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18/48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3/8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1, 3, 11, 33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5% of £150?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5810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4290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146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0719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824499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34.5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+ 25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+ 8 = 43 + 7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8881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8878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+ 279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+ 13 = 10 + 10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8143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41990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60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1089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686175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608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42.4 ÷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5.3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0.86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27.39 − 2.59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72/80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2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lowest common multiple of 3 and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−125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8763" y="299757"/>
            <a:ext cx="2267819" cy="1327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362801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368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 + 1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3.18 ÷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1.06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3.05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47.06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43.76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6/12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1, 2, 13, 26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13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80% of £100?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9511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30755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9633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4402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569364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17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+ 14 = 73 + 7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31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+ 276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7:25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3" y="960241"/>
            <a:ext cx="237233" cy="40622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623425" y="960243"/>
            <a:ext cx="235380" cy="231559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3133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71750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4794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177596"/>
              </p:ext>
            </p:extLst>
          </p:nvPr>
        </p:nvGraphicFramePr>
        <p:xfrm>
          <a:off x="444499" y="2019564"/>
          <a:ext cx="8202083" cy="474462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  <a:endParaRPr lang="en-US" sz="1800" b="1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599 + 7063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7662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2)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+ 1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70323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Seventy thousand,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three hundred and twenty three</a:t>
                      </a:r>
                      <a:endParaRPr lang="en-US" sz="14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2.6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0.026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42.9673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42.97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3 and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1/8 = ☐/24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988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77859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8752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52958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72693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 = 5 + 5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+ 307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 = ☐ ×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3:50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8993" y="179565"/>
            <a:ext cx="1557589" cy="15575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931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437425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2481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480624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211 + 2268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2479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+ 3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56980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Fifty six</a:t>
                      </a:r>
                      <a:r>
                        <a:rPr lang="en-US" sz="18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thousand, nine hundred and eighty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5.13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0.0513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11.5775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11.6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42 a multiple of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1/6 = 8/☐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5351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6890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832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80938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638890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192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 + 10 = 74 + 6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= 77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+ 760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+ 9 + 9 + 9 = ☐ ×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1:35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7249" y="205096"/>
            <a:ext cx="1701252" cy="16672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9836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490887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5894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2530484"/>
              </p:ext>
            </p:extLst>
          </p:nvPr>
        </p:nvGraphicFramePr>
        <p:xfrm>
          <a:off x="444499" y="2019564"/>
          <a:ext cx="8202083" cy="472909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866 + 1459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(10 + 8) ×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11641013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Eleven million, six hundred and forty one thousand</a:t>
                      </a:r>
                      <a:r>
                        <a:rPr lang="en-US" sz="16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and thirteen</a:t>
                      </a:r>
                      <a:endParaRPr lang="en-US" sz="16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76.4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7.64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5.0393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4, 8, 12, 16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4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9/6 = 81/☐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0941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77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8934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785415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80534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+ 11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2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+ 10 = 77 + 3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= 57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+ 864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869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+ 8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7:50 am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>
          <a:xfrm flipH="1" flipV="1">
            <a:off x="7459038" y="708917"/>
            <a:ext cx="399765" cy="25132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>
            <a:off x="7561780" y="960243"/>
            <a:ext cx="297025" cy="21101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06020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012609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81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97570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4323332"/>
              </p:ext>
            </p:extLst>
          </p:nvPr>
        </p:nvGraphicFramePr>
        <p:xfrm>
          <a:off x="444499" y="2019564"/>
          <a:ext cx="8202083" cy="474462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927 + 5601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6528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+ 12 ÷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Three Hundred and Ninety Thousand, Eight Hundred and Eighty Two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390882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498.8 ÷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4.988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58.8587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58.9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10/2 = ☐/14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9217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1616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618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23549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255104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+ 16 = 21 + 9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82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+ 968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974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10:10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0184" y="139964"/>
            <a:ext cx="1586398" cy="15971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7100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82150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3092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9819873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820 + 2309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54481 in words. Use the opposite page for your answer.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Fifty four thousand, four</a:t>
                      </a:r>
                      <a:r>
                        <a:rPr lang="en-US" sz="16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hundred and eighty one</a:t>
                      </a:r>
                      <a:endParaRPr lang="en-US" sz="16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29.7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2.97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74.8937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74.89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38 a multiple of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3/4 = ☐/28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783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218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3533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17727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247342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+ 62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☐ = 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161 = 140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587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28, so 28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7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8:45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20:45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4:42 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4:24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6683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642653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7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0845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709778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×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12610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7906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4704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8.6 × 1.09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9.374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6/10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8.043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+ 6.96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15.003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3 and c = 5, what is the value of 5a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err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8635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8600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2/5 of 35?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817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151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722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361561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967104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7?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93?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+ 13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49 + 10 = 49 + 1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+ 926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930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+ 50 = 50 + 50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979731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+ 93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 = 58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63, so 63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9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4:33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16:33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13:28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13:11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1013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055703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9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42173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651623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 × 52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4628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11371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7323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 × 3.7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16.65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45.73 + 2.43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48.16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2 b = 2 and c = 1, what is the value of √(a + b)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758 to 2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I</a:t>
                      </a:r>
                      <a:endParaRPr lang="en-US" sz="1800" b="1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3/7 of 14?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5483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983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5119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6785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9315100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☐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7012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7005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14, so 14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7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11:30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23:30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46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6:21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7:07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63603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75756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8781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764214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 × 68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994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 × 2.45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6.125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+ 4.45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12.45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2 and c = 5, what is the value of 2abc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c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0.002459 to 1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J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8?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0954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720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16887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4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0926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76850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0384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40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+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= 70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7266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16, so 16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2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10:25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22:25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53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07:17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08:10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3689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189686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10 =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5234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5776797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×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7.8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31.2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13.97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+ 8.49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22.46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 b = 4 and c = 4, what is the value of 4b</a:t>
                      </a:r>
                      <a:r>
                        <a:rPr lang="en-U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33.002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33.0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V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3/5 of 35?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8888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42364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568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72350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6350429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+ 14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= 47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3125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3123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14, so 14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7 =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11:24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23:24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6:54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is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6:28 pm?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2583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118241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8537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315540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738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0.887 ÷ 0.1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8.87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1000 × 0.21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57.07 − 8.79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48.28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9/54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−7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13, 26, 39, 52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∛64?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09486" y="318365"/>
            <a:ext cx="2237096" cy="13099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62923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× 338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28054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7.1 × 8.5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60.35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1/5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46.35 + 6.39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52.74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10 b = 3 and c = 4, what is the value of 5a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dirty="0" err="1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834 to 2 s.f.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7/9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2247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16  </a:t>
            </a:r>
            <a:r>
              <a:rPr lang="en-US" sz="3200" b="1" smtClean="0">
                <a:latin typeface="Avenir Book"/>
                <a:cs typeface="Avenir Book"/>
              </a:rPr>
              <a:t>Session </a:t>
            </a:r>
            <a:r>
              <a:rPr lang="en-US" sz="3200" b="1" dirty="0" smtClean="0">
                <a:latin typeface="Avenir Book"/>
                <a:cs typeface="Avenir Book"/>
              </a:rPr>
              <a:t>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3012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0005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29173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442742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129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+ 82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+ 11 = 61 + 9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+ 134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= ☐ ×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+ 78 = 40 + 70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3:10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64973" y="260383"/>
            <a:ext cx="1381609" cy="13718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7116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36227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5176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8466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295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31.05 ÷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3.45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5.66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56.6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21.12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20.65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0.47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20/80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6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1, 2, 4, 5, 10, 20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5% of £130?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£6.50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4934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2532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6577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31081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662208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+ 74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+ 8 = 68 + 2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+ 746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+ 66 = 20 + 60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12:50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4117" y="167494"/>
            <a:ext cx="1372465" cy="13436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2494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171587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☐ =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4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049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11013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14.28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2.04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53.433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53433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99.44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53.44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1, 3, 13, 39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40% of £40?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223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6771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801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0974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94169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8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+ 9 = 83 + 7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+ 781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782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 + 8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+ 98 = 40 + 90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12:45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85850" y="167494"/>
            <a:ext cx="1460732" cy="1430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7730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63968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☐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31417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2995939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385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+ 8 ×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16.7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0.85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85.041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79.411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3/6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9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7 and 11?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6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60% of £120?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6833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5902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82506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☐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28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6 = 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0378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6264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5361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840727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3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34.5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 + 71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+ 12 = 47 + 3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+ 643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 + 2 + 2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+ 84 = 65 + 80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2:05 pm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clock above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7" name="Straight Arrow Connector 6"/>
          <p:cNvCxnSpPr/>
          <p:nvPr/>
        </p:nvCxnSpPr>
        <p:spPr>
          <a:xfrm flipV="1">
            <a:off x="7858804" y="539015"/>
            <a:ext cx="236042" cy="42122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V="1">
            <a:off x="7858806" y="808522"/>
            <a:ext cx="303417" cy="15172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52380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45020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9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603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667786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+ 10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2.78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13.9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3.18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31.8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79.78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76.66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4/7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16 and 14?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9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45% of £230?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£103.50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0936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9668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9273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9433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</a:t>
            </a:r>
            <a:r>
              <a:rPr lang="en-US" sz="3200" b="1" smtClean="0">
                <a:latin typeface="Avenir Book"/>
                <a:cs typeface="Avenir Book"/>
              </a:rPr>
              <a:t>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269579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+ 19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+ 10 = 63 + 7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+ 737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 + 3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+ 57 = 70 + 50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6:10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38198" y="167494"/>
            <a:ext cx="1408384" cy="13788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2380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644884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t-IT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8458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5289815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336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29.98 ÷ 0.5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59.96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0.32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66.06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58.43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7/21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20% of £360?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7433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90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6483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03891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180978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+ 14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7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= 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 + 8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9 = 72, so 72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+ 91 = 37 + 90 +☐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8:50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75006" y="252116"/>
            <a:ext cx="1371575" cy="1371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0301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46155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06824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094352"/>
              </p:ext>
            </p:extLst>
          </p:nvPr>
        </p:nvGraphicFramePr>
        <p:xfrm>
          <a:off x="444499" y="2019564"/>
          <a:ext cx="8202083" cy="46376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146 + 4969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5115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+ 6)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492785 in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Four hundred and ninety two thousand, seven hundred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and eighty five</a:t>
                      </a:r>
                      <a:endParaRPr lang="en-US" sz="14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192.53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19.253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90.7114 to 2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90.71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of the dot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6, 12, 18, 24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1/5 = 10/☐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0412" y="387488"/>
            <a:ext cx="2326169" cy="10083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987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8832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911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23317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419477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55 + 20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+ 89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+ 11 = 30 + 10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+ 41 = 10 + 40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36094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 + ☐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73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 + 9 + 9 + 9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24, so 24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+ 54 = 42 + 50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8:50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56826" y="167494"/>
            <a:ext cx="1489755" cy="14502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8582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93310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86321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4595780"/>
              </p:ext>
            </p:extLst>
          </p:nvPr>
        </p:nvGraphicFramePr>
        <p:xfrm>
          <a:off x="444499" y="2019564"/>
          <a:ext cx="8202083" cy="456399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552 + 7241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7793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</a:t>
                      </a:r>
                      <a:r>
                        <a:rPr lang="is-I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+ 1 ×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Seven Million, Eight Hundred and Eighty Three Thousand and Eighty Four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7883084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2613.4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261.34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5.5684 to 1 decimal place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15, 30, 45, 60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3/7 = 21/☐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07424" y="374787"/>
            <a:ext cx="2339158" cy="10319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8754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9679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5279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93539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310211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+ 5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40?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 +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= ☐ ×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32, so 32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+ 95 = 25 + 90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12:15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3990" y="167494"/>
            <a:ext cx="1582591" cy="15825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2297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089539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843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016859"/>
              </p:ext>
            </p:extLst>
          </p:nvPr>
        </p:nvGraphicFramePr>
        <p:xfrm>
          <a:off x="444499" y="2019564"/>
          <a:ext cx="8202083" cy="478780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5394 + 4619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10013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+ 1 ×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9964769 in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Nine</a:t>
                      </a:r>
                      <a:r>
                        <a:rPr lang="en-US" sz="12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million, nine hundred and sixty four thousand, seven hundred and sixty nine</a:t>
                      </a:r>
                      <a:endParaRPr lang="en-US" sz="12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2205.688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2.205688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9.0999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9.100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3/8 = ☐/80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01284" y="387488"/>
            <a:ext cx="2145298" cy="9345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3459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355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295174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☐ = 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÷ ☐ = 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72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6540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19595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320477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5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61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 + 5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6 = 6, so 6 ÷ 1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+ 84 = 72 + 80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8:15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84088" y="167494"/>
            <a:ext cx="1562494" cy="15521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02794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389205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7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6747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0388830"/>
              </p:ext>
            </p:extLst>
          </p:nvPr>
        </p:nvGraphicFramePr>
        <p:xfrm>
          <a:off x="444499" y="2019564"/>
          <a:ext cx="8202083" cy="46376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782 + 1186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1968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(9 + 5) ×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159313 in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One hundred and fifty nine thousand, three hundred and thirteen</a:t>
                      </a:r>
                      <a:endParaRPr lang="en-US" sz="14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1.97 ÷ 1000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0.00197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1.6283 to 3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1.628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 multiple of 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1000?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10/8 = ☐/24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40510" y="349388"/>
            <a:ext cx="2306072" cy="1057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883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70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458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3154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652786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27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 = 7, so 7 ÷ 1 =☐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+ 88 = 50 + 80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8:35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6526" y="167494"/>
            <a:ext cx="1580055" cy="15696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98297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258756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endParaRPr lang="ru-RU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9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670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377071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3267 ÷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+ 5 ×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5.24 ÷ 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0.66 × 1000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50.26 − 4.05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46.21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5/15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1/3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Difference between 9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−10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4.25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18 a multiple of 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Yes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(−3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−27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3544" y="306383"/>
            <a:ext cx="2273037" cy="13309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284857"/>
              </p:ext>
            </p:extLst>
          </p:nvPr>
        </p:nvGraphicFramePr>
        <p:xfrm>
          <a:off x="444499" y="2019564"/>
          <a:ext cx="8202083" cy="474462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159 + 3885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1)</a:t>
                      </a:r>
                      <a:r>
                        <a:rPr lang="is-IS" sz="1800" baseline="300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+ 5 ×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Two Million, One Hundred and Twenty Eight Thousand, Eight Hundred and Eighty in digits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2128880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 ÷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0.6601 to 3 decimal places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0.660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dot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5 and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27?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3/5 = 15/☐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70654" y="368438"/>
            <a:ext cx="2275927" cy="10102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68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18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9653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6120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24136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015627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+ 29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+ ☐ = 110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178 = 158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9 = 72, so 72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21:57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9:57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41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6:07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pm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6:48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0821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4730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4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1603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718335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× 99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9545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7504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1.8 × 8.8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15.84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1.29 </a:t>
                      </a:r>
                      <a:r>
                        <a:rPr lang="nb-NO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</a:t>
                      </a:r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☐%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68.3 + 7.24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75.54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8939 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8940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Z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5/8 of 24?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1966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79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012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1949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5122744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 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+ ☐ = 150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4749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4746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10, so 10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5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15:10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3:10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28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7:46</a:t>
                      </a:r>
                      <a:r>
                        <a:rPr lang="en-US" sz="180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am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8:14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1136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86144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☐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9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9920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149001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708 × 53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37524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1722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838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5.6 ×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11.2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30% 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30/100 (or 3/10)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4.86 + 35.61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40.47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2444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0)?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3/5 of 25?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2919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461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254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379723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7399769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27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+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= 10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5600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5594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1 = 2, so 2 ÷ 2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21:04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9:04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11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11:02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11:13 am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2449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853770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4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2115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9399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× 32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2176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17353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8281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1.3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120%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as a fraction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120/100 (or 6/5)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8.75 + 91.27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100.02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493902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490000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1)?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I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5/8 of 72?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425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45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05978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63201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09782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234588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50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a-D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116 + ☐ = 120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 = 20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5923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48, so 48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16:48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4:48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59 minutes after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1:09 pm?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2:08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7136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61840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16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25706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213592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× 538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34970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7088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3934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3154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 × 6.4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14.72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7/10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2.39 </a:t>
                      </a:r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+ 1.8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4.19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0.009484 to 1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0.009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1)?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4/7 of 42?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97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1542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3052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48693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7804072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☐ =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= 15 +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1 = 4, so 4 ÷ 1 =☐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1:41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01:41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 dirty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8:09 am,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8:50 am?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8038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62266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7949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97181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595263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652 × 61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39772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2766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1463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1303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3.26 ×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22.82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5/10 as a decimal number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62.25 + 7.78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70.03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66323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sz="180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66300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Z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3/9 of 36?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3374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3790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74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61198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828064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l-N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 + 20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+ 100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+ 11 = 15 + 5 + 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+ 626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+ 65 = 50 + 60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4:17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16:17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2079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53299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0297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982875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4 + 3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293.58 ÷ 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32.62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80.859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808.59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4.04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85.96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25/30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5/6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</a:t>
                      </a:r>
                      <a:r>
                        <a:rPr lang="en-US" sz="1800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2, 19, 38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121?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9055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1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5989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115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63588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63669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Halve 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173 + 50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47 + 44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+ 10 = 32 + 8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+ 566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567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40 + 68 = 40 + 60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651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451790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+ 4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51?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+ 90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+ 40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+ 13 = 85 + 5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+ 632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634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+ 33 = 70 + 30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21:44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9:44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1516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7553429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5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2293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836315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÷ 4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GB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uk-UA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endParaRPr lang="uk-UA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203.63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29.09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0.52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5.2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97.3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pl-PL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pl-PL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2.08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95.22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9/18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  <a:ea typeface="+mn-ea"/>
                          <a:cs typeface="+mn-cs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8 a factor of 24?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</a:t>
                      </a:r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£290?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£333.50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1347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0472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2954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346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581154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☐ = 5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a-D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12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263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+ 86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+ 9 = 27 + 3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+ 716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+ 32 = 80 + 30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12:50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am 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00:50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738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178728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8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2 = ☐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0334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20764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÷ 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+ 8 ×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3.43 ÷ 0.2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17.15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55.239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55239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8.27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78.73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10/25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2/5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 a factor of 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95% of £230?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£218.50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2633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3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1869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51224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☐ = 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97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5446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88477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68507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32?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 + 80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+ 46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+ 4 = 9 + 1 + ☐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+ 722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731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+ 12 = 48 + 10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3:25 pm in 24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15:25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07835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33225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2 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  <a:endParaRPr lang="is-I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7 = ☐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20190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791806"/>
              </p:ext>
            </p:extLst>
          </p:nvPr>
        </p:nvGraphicFramePr>
        <p:xfrm>
          <a:off x="444499" y="2019564"/>
          <a:ext cx="8202083" cy="462495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solidFill>
                            <a:schemeClr val="tx1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solidFill>
                          <a:schemeClr val="tx1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360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ru-RU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9.45 ÷ 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1.35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0.43 ×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4.3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52.59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32.88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19.71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16/30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8/15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i="0" u="none" strike="noStrike" dirty="0" smtClean="0">
                          <a:solidFill>
                            <a:srgbClr val="002060"/>
                          </a:solidFill>
                          <a:effectLst/>
                          <a:latin typeface="Avenir Book"/>
                        </a:rPr>
                        <a:t>−3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25 and </a:t>
                      </a:r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15?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4?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55% of £60?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£33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7857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3910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20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310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99971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6606600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5 </a:t>
                      </a:r>
                      <a:endParaRPr lang="fi-FI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☐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87?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43.5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134 + 10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 + 63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+ 13 = 54 + 6 +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+ 947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955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+ 34 = 55 + 30 </a:t>
                      </a:r>
                      <a:r>
                        <a:rPr lang="de-DE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+ ☐ </a:t>
                      </a:r>
                      <a:endParaRPr lang="de-DE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15:16 in 12 hour clock format?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3:16 pm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17278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819699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54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5 </a:t>
                      </a:r>
                      <a:endParaRPr lang="en-US" sz="180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14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56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6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10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8787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8134382"/>
              </p:ext>
            </p:extLst>
          </p:nvPr>
        </p:nvGraphicFramePr>
        <p:xfrm>
          <a:off x="444499" y="2019564"/>
          <a:ext cx="8202083" cy="4709063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61 × 31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1891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657 − 382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7.2 × 94.2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678.24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0.7 as a fraction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46.15 + 5.08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51.23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4 b = 3 and c = 1,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3a − 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baseline="0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highest common factor of 12 and 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13 squared?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6937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778109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2688 ÷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+ 8 ÷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245.52 ÷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61.38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6.14 ×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16.15 − 5.11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11.04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63/70 in its simplest form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9/10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Which is the lowest number, 3 or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−9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See number line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List the first 4 multiples of 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14, 28, 42, 56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value of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cubed?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−64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89682" y="282421"/>
            <a:ext cx="2356900" cy="1380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72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1897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÷ 9 = ☐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cs-CZ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cs-CZ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74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348.44 ÷ 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87.11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0.05 × 100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72.02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hr-HR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hr-HR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11.85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60.17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2/10 in its simplest form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1/5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ru-RU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</a:t>
                      </a:r>
                      <a:r>
                        <a:rPr lang="is-IS" sz="180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26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1, 2, 13, 26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fi-FI" sz="180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6</a:t>
                      </a:r>
                      <a:r>
                        <a:rPr lang="en-US" sz="1800" baseline="300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30% of £330? </a:t>
                      </a: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£99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5027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20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1377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9339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73827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889166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en-GB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54 </a:t>
                      </a:r>
                      <a:r>
                        <a:rPr lang="en-GB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–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 = ☐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r>
                        <a:rPr lang="tr-TR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:00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6:40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6:52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71706" y="116825"/>
            <a:ext cx="1674876" cy="16589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66039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812491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58771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667622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980 + 7789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+ 7)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Sixty One Million, Seven Hundred and Forty Eight Thousand, Eight Hundred and Sixty Seven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61 748 867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4889.92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48.8992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0.0325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0.033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13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10/2 = 50/☐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2745" y="256032"/>
            <a:ext cx="2783837" cy="934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9831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6309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6943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560308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39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719950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12:35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59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4:00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3:01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 pm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7248" y="167493"/>
            <a:ext cx="1709334" cy="17010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1811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012976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42599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349804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 + 8937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59168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Fifty nine</a:t>
                      </a:r>
                      <a:r>
                        <a:rPr lang="en-US" sz="16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thousand, one hundred and sixty eight</a:t>
                      </a:r>
                      <a:endParaRPr lang="en-US" sz="16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16.942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1.6942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0.6938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15, 30, 45, 60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10/1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2341"/>
          <a:stretch/>
        </p:blipFill>
        <p:spPr>
          <a:xfrm>
            <a:off x="5952150" y="560832"/>
            <a:ext cx="2694432" cy="8228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579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2816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3242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35820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564661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= 65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4:50 am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9:46</a:t>
                      </a:r>
                      <a:r>
                        <a:rPr lang="en-US" b="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am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10:17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</a:t>
                      </a:r>
                      <a:endParaRPr lang="en-US" b="1" i="0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16664" y="167494"/>
            <a:ext cx="1629918" cy="1653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347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71282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1489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225438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4391 + 7776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12 167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2² + 4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57901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Fifty seven thousand, nine hundred and one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8.334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0.8334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1.3125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3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∛1000?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9/6 = 45/☐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048"/>
          <a:stretch/>
        </p:blipFill>
        <p:spPr>
          <a:xfrm>
            <a:off x="6181344" y="548640"/>
            <a:ext cx="2465238" cy="767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2169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682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9560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60486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274068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64628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72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7:30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44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9:31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8:47 pm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4" y="960241"/>
            <a:ext cx="2" cy="45403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595616" y="960244"/>
            <a:ext cx="263190" cy="23457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53788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0948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8342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680694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8073 + 9792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17 865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(51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72506042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Seventy two million,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five hundred and six thousand and forty two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276.83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2.7683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32.3798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32.38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4 and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9/10 = ☐/100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8690" y="167494"/>
            <a:ext cx="2437892" cy="846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942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846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280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6243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879322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85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9:10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4:08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is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3:13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25056" y="167494"/>
            <a:ext cx="1721526" cy="17051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8559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68795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6362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216887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260065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7500 + 8690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16 190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+ 32)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31428472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Thirty one million,</a:t>
                      </a:r>
                      <a:r>
                        <a:rPr lang="en-US" sz="12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four hundred and twenty eight thousand, four hundred and seventy two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0.75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4.2327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41 a multiple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7/8 = 49/☐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2947" y="366024"/>
            <a:ext cx="2463635" cy="731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088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12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0802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13189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14461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+ 85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 +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= 99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45, so 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20:27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8:27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7:19 am,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7:50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82392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963177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16950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348916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242 × 56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13 552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17916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2.6 × 6.7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0.26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26/100 (or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13/50)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3.45 + 87.28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90.73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0.002788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9/10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169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3071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7923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3456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862502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+ 13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96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79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120 − 80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= 7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13 − 10 = 13 − 3 −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85 + 85 = 85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:00 am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81 + ☐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48" y="167495"/>
            <a:ext cx="1482334" cy="1482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7825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603531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+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= 34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3 = 3, so 3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7:20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19:20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1:33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1:51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798956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11422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649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276283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× 241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22 413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11259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6.5 × 1.69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10.985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1.461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146.1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2.38 + 48.56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50.94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861 to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1/5 of 15?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3024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988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1705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96863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069782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179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= 16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5458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5456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12, so 12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12:27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12:27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2:35 am,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2:51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4208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5304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3278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745599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809 × 43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34 787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9.2 × 9.4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86.48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20/100 or (1/5)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88.17 + </a:t>
                      </a:r>
                      <a:r>
                        <a:rPr lang="sk-SK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4.9</a:t>
                      </a:r>
                      <a:endParaRPr lang="sk-SK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93.07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0.000069 to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0.00007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(−1,0)?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1/6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4734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0966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334003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45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7 =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86963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7715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78138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34266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+ 81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173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106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9 = 54, so 54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11:27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4:30 pm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3:46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3508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012918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91328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837397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× 294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14 700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6.45 × 0.4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1.707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170.7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50.86 + 4.93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55.79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3909 to 3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6/10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6308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02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325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34036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655811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+ 95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145 + ☐ = 150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540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6, so 6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02:19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2:19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9:41 pm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9:28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7938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61216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1116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2397977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2757 + 5432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8189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+ 2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Four Thousand, Three Hundred and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Twenty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4320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5.94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0.594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0.7475 to 1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0.4559 to 2 </a:t>
                      </a:r>
                      <a:r>
                        <a:rPr lang="en-US" sz="18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0.46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−2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V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10/1 = ☐/4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904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038026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178 × 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1.71 × 8.5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14.535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1.17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+ 3.11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18.11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7032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2/4 of 28?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7947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22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6849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5548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50014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3296407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+ 79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+ 11 = 48 + 2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+ 150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 + 93 = 95 + 90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42443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523126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847595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669795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255.6 ÷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1.19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5 and c = 4, what is the value of 4b³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9 a factor of 29?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£340?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£170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71045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6287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2174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20538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8844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741555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186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+ 59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+ 7 = 19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+ 486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+ 89 = 68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596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589374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3793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896508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8.9 ÷ 0.2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 × 32.987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32987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93.96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89.3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6 and c = 10, what is the value of 2ab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1, 5, 7, 35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70% of £60?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6541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56375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9293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72730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726472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124 + 60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+ 49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+ 10 = 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+ 777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 + 14 = 53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994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746750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9118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657839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4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24.58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0.63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18.46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4 and c = 1, what is the value of 3a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35% of £190?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£66.50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156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2778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8177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157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22937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131451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 + 49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+ 11 = 35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+ 570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+ 87 = 70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522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667706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3749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894618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+ 2 ÷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8.12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81.2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82.369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8236.9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92.9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5 and c = 10, what is the value of ac / 2b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12 a factor of 29?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√144?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100% of £70?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£70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6752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78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2099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33552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021019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160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 + 51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+ 6 = 18 + 2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+ 747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 + 22 = 92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7377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080800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4881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99426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183802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+ 8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66.4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0.59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84.9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83.41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 = 4 and c = 3, what is the value of 5a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 a factor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40% of £50?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78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163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027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1135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709077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74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10:40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24928" y="960241"/>
            <a:ext cx="433876" cy="246767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 flipV="1">
            <a:off x="7668768" y="707136"/>
            <a:ext cx="190038" cy="25310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1965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77299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3152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665507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591 + 823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+ 87)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 Million, Nine Hundred and Ninety Four Thousand and Forty Eight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6 994 048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10 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32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5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4/5 = 32/☐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2160" y="167494"/>
            <a:ext cx="2887980" cy="9933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9681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907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038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43393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2677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7708817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20 + ☐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53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51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= 4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70 − 11 = 70 − 10 −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+ 7 + 7 + 7 =  ☐ ×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3:20 pm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 + ☐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66 + 34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7248" y="167494"/>
            <a:ext cx="1539334" cy="15393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5649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777363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39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8:40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6289" y="167493"/>
            <a:ext cx="1770294" cy="176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601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070401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9593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118493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589 + 9131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4² + 3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4976671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Four million,</a:t>
                      </a:r>
                      <a:r>
                        <a:rPr lang="en-US" sz="12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nine hundred and seventy six thousand, six hundred and seventy one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6.7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5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7/8 = 14/☐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9696" y="167494"/>
            <a:ext cx="2790952" cy="900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4497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0555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304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93193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71004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+ 41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82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177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82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 + 7 + 7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12:05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V="1">
            <a:off x="7858804" y="548640"/>
            <a:ext cx="236684" cy="411601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658368"/>
            <a:ext cx="17226" cy="30187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69903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979404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5625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11196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b="1" dirty="0"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578 + 6771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+ 29) ÷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339447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Three hundred and thirty nine thousand, four hundred and forty seven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0.75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4 a multiple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10/8 = 90/☐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1200" y="167494"/>
            <a:ext cx="2855381" cy="895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7617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425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3855983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☐ =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35 ÷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9 = 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10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412812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7828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1184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35709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51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+ 5 + 5 = ☐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2:15</a:t>
                      </a:r>
                      <a:r>
                        <a:rPr lang="tr-TR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864" y="167494"/>
            <a:ext cx="1733718" cy="17503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6345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263363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4952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414087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965 + 8748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(3 + 97)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6898426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Six million, eight</a:t>
                      </a:r>
                      <a:r>
                        <a:rPr lang="en-US" sz="12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hundred and ninety eight thousand, four hundred and twenty six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699.34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0.69934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12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3/8 = 21/☐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7706" y="167494"/>
            <a:ext cx="2778876" cy="8932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4950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8199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866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9844686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522061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197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11:00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V="1">
            <a:off x="7858804" y="499872"/>
            <a:ext cx="2" cy="46037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 flipV="1">
            <a:off x="7693152" y="682752"/>
            <a:ext cx="165654" cy="27749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5742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126793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32756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788958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271 + 8501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8772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(8 − 2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7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+ 3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l-NL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4335000 </a:t>
                      </a:r>
                      <a:r>
                        <a:rPr lang="nl-NL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in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7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7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7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endParaRPr lang="nl-NL" sz="17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Four Million, Three Hundred and Thirty Five </a:t>
                      </a:r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Thousand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0.8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61.9361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61.936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(−7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(−4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−11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3096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3000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nb-NO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G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7/5 = 35/☐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56647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357670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585 + 1228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(5 + 9)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Two Thousand, One Hundred and Ninety Seven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60.79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0.06079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24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72/☐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5040" y="167494"/>
            <a:ext cx="2611542" cy="797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333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24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4626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42165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85612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414366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+ 38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+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 = 64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6057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6052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8 = 16, so 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12:51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00:51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21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6:58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6:37 pm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62012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54545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379800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682344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 × 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5609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9.9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0.105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105/1000 (or 21/200)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21.96 + 8.42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30.38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5.7345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6692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3/10 of 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849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06068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2089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4426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2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6747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617232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+ ☐ = 110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=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6984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6976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7 = 7, so 7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23:19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11:19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33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5:37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6:10 am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12479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378786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01324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496412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938 × 61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57 218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14966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7896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5.9 × 4.8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28.32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76.65 + 4.4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72.25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5.7773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6.0035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(−1,0)?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2632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7412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3726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40526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197191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+ 65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+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8064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45, so 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5:35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17:35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32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5:37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5:05 pm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9364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667076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5261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931778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× 29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12127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45.2% as a decimal number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+ 7.96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15.96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1.0374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0.06349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0.0635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G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399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867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4523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643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4561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97944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55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 = 50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12, so 12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21:06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9:06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</a:t>
                      </a:r>
                      <a:r>
                        <a:rPr lang="en-US" b="0" baseline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09:08,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09:28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9956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060264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2036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217092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714 × 31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22 134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13427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7.2 × 7.8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56.16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0.598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59.8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7.92 + 35.47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43.39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0.551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7279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X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2/10 of 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83950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2619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2558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65676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6021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+ 57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189 + ☐ = 190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3 = 21, so 21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9:21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09:21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1:39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1:57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04294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551410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04443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13605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401869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× 34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19966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 × 5.32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30.324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169.3% as a decimal number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1.693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7.33 + 81.17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65.7352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65.735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8.6822 to 3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1/3 of 18?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3831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25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1971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2512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56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731260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 + 31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+ 16 = 81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+ 699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+ 14 = 50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0961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727989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0399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284272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÷ 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0.88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0.088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1.48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6.92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21.08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3 and c = 2, what is the value of 2abc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1, 2, 19, 38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8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125% of £10?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£12.50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6264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933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0953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509885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9971377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+ 5 = 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39?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65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179 − 10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2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12 − 6 = 12 − 2 −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86 = ☐ × 86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4:45 pm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clock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 =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57 + 43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9992" y="238764"/>
            <a:ext cx="1326590" cy="13287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4684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27813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103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+ 37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+ 5 = 69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+ 706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+ 16 = 63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5027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737129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5895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685586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+ 5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49.172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491.72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49.89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6 and c = 8, what is the value of bc / a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 a factor of 17?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100?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130% of £380?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24149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18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4234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96904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599411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+ 46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+ 13 = 6 + 4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+ 786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+ 44 = 30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4188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00301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66224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4721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17.48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4.37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× 85.923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8592.3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1.07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32.93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5 and c = 3, what is the value of 3b²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1, 2, 4, 5, 8, 10, 20, 40</a:t>
                      </a:r>
                      <a:endParaRPr lang="en-US" sz="16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9²?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95% of £60?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5569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5751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7092904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× ☐ = 81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☐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6 =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 ×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÷ 1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93640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69319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71412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510648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+ 42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+ 2 = 69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+ 814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+ 88 = 86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4251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315235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5508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955836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7.84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0.57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91.7 </a:t>
                      </a:r>
                      <a:r>
                        <a:rPr lang="nb-NO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80.92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10.78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10 and c = 1, what is the value of √(a + b)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21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13²?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% of £370?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£37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7109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3339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89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39403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892190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65?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+ 13 = 61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+ 411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+ 72 = 80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0677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858868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81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3258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5392206"/>
              </p:ext>
            </p:extLst>
          </p:nvPr>
        </p:nvGraphicFramePr>
        <p:xfrm>
          <a:off x="444499" y="2019564"/>
          <a:ext cx="8202083" cy="468337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32 + 211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243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5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+ 2 × 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nl-NL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6481504 in </a:t>
                      </a:r>
                      <a:r>
                        <a:rPr lang="nl-NL" sz="15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5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6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6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6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Six Million, Four Hundred and Eighty One Thousand, Five Hundred and Four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9.47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0.947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(−8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48.2994 to 3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48.299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−16</a:t>
                      </a:r>
                      <a:endParaRPr lang="en-US" sz="15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34 to 3 </a:t>
                      </a:r>
                      <a:r>
                        <a:rPr lang="en-US" sz="15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s.f.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34.0</a:t>
                      </a:r>
                      <a:endParaRPr lang="en-US" sz="15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</a:t>
                      </a:r>
                      <a:r>
                        <a:rPr lang="nb-NO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</a:t>
                      </a:r>
                      <a:r>
                        <a:rPr lang="nb-NO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G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4/2 = 8/☐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5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821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372674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45.64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42.573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42573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75.15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49.99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25.16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8 b = 4 and c = 1, what is the value of 3a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1, 2, 4, 7, 14, 28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11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25% of £170?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£42.50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9151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26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5486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2583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106820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424671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132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 + 9 + 9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9:00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3552" y="167494"/>
            <a:ext cx="1563030" cy="1555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490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38583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48922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274334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906 + 9228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10 134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24802938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Twenty four million, eight hundred and two thousand, nine hundred and thirty eight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 ÷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8/10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4³?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10/3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9840" y="167494"/>
            <a:ext cx="2306742" cy="7579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951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8879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9866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0956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4077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978705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15?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27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+ 9 + 9 + 9 = ☐ ×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61504" y="960242"/>
            <a:ext cx="397300" cy="22238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755904"/>
            <a:ext cx="224490" cy="20434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829150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256688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8017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917397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2314 + 1009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+ 10) ×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12477649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Twelve million, four hundred and seventy seven thousand,</a:t>
                      </a:r>
                      <a:r>
                        <a:rPr lang="en-US" sz="12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six hundred and forty nine</a:t>
                      </a:r>
                      <a:endParaRPr lang="en-US" sz="12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422.7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42.27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10/16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34 a multiple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6/9 = 30/☐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23982" y="167494"/>
            <a:ext cx="2722600" cy="783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9612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752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8470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384881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53990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162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6 + 6 + 6 + 6 + 6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4:20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4" y="960242"/>
            <a:ext cx="395180" cy="21019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>
            <a:off x="7858806" y="960244"/>
            <a:ext cx="236682" cy="21018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9859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286213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8602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162497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9200 + 9803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19 003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√16 + 20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Thirty Five Thousand, Three Hundred and Thirty Two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35 332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0.19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0.00019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16/28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9/2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2124" y="167494"/>
            <a:ext cx="2804457" cy="8566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8556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2665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1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67035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8261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56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31389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335838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+ 10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24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5:15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4" y="960242"/>
            <a:ext cx="456140" cy="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>
            <a:off x="7858806" y="960244"/>
            <a:ext cx="114762" cy="25895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1888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942046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739597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02859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546 + 4446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1² + 1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Six Hundred and Ten Thousand, Eight Hundred and Thirty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610 830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9251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925.1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6/24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12, 24, 36, 48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3/2 = ☐/4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9008" y="167494"/>
            <a:ext cx="2867574" cy="8446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038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10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355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60173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67580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2:25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4" y="960242"/>
            <a:ext cx="200108" cy="36868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865632"/>
            <a:ext cx="285450" cy="9461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6905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760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425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928895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5310569"/>
              </p:ext>
            </p:extLst>
          </p:nvPr>
        </p:nvGraphicFramePr>
        <p:xfrm>
          <a:off x="444499" y="2019564"/>
          <a:ext cx="8202083" cy="45640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879 + 6515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 + 3)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Forty Four Million, Twenty Eight Thousand, Three Hundred and Seventy Eight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44 028 378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489.347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0.489347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8/16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11,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22, 33, 44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27?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64/☐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3540" y="234024"/>
            <a:ext cx="2493042" cy="765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504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27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5840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671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7028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5825899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+ 32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139 + ☐ = 140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 = 42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7 = 28, so 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13:57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1:57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51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7:13 pm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8:04 pm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590914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33858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705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696522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×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1012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6.3 × 4.57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28.791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5/5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8.1434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1915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X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5/6 of 42?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20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9409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4061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31004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674321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 + 7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Double 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103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165 − 80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44 − 8 = 44 − 4 −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84 + 84 = 84 ×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the time on the clock?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10:55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pm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+ 8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+ 83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6228" y="277708"/>
            <a:ext cx="1470354" cy="147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3038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024957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 = 12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8931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8924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4 = 4, so 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1:13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13:13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12:10 am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11:45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98212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46293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229972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942192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966 × 15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14 490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1202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4.7 × 1.5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7.05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1.42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3.8213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0.006133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0.00613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3/8 of 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0971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7588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6257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669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770307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 + ☐ = 120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 =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6075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6067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6 = 48, so 48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4:44 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16:44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6:59 am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how many minutes after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6:48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16375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592110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02861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380277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546 × 12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6552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3.4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0.966 = ☐%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0.7092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30.83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(−1,0)?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2/6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8061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0475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0143905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÷ 2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☐ = 50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63 ÷ ☐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1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8 =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80 ÷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48970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2681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8497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03628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+ 81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175 = 105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2219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2212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7 = 42, so 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2:28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02:28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8:29 pm,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how many minutes until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9:24 pm?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9553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389452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2124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388824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×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13043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3.47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31.23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r-F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2/4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22.3996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22.400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6.3674 to 3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6.37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(1,0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8/10 of 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8903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919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4619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4885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095368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☐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19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 = 120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8 = 8, so 8 ÷ 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22:40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10:40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59 minutes before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8:00 am?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7:01 am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23008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578416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60274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8988910"/>
              </p:ext>
            </p:extLst>
          </p:nvPr>
        </p:nvGraphicFramePr>
        <p:xfrm>
          <a:off x="444499" y="2019564"/>
          <a:ext cx="8202083" cy="47748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4677 + 507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5184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(102 − 2)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4572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963206 in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words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.</a:t>
                      </a:r>
                      <a:r>
                        <a:rPr lang="nl-NL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(</a:t>
                      </a:r>
                      <a:r>
                        <a:rPr lang="nl-NL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Use</a:t>
                      </a:r>
                      <a:r>
                        <a:rPr lang="nl-NL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the </a:t>
                      </a:r>
                      <a:r>
                        <a:rPr lang="nl-NL" sz="1800" b="0" i="0" u="none" strike="noStrike" baseline="0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opposite</a:t>
                      </a:r>
                      <a:r>
                        <a:rPr lang="nl-NL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page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for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your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nl-NL" sz="1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  <a:r>
                        <a:rPr lang="nl-NL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Nine Hundred and Sixty Three Thousand, Two Hundred and Six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0.27 ÷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(−2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−4</a:t>
                      </a:r>
                      <a:endParaRPr lang="en-US" sz="17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96.2442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96.24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+ </a:t>
                      </a:r>
                      <a:r>
                        <a:rPr lang="en-US" sz="1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0.1535 to 1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(1, 1)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I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10/10 = ☐/40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7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0080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59268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605 ×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42 350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4846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6.6 × 2.25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14.85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0.4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4/10 (or 2/5)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0.3823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2683 to 2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(−2,−2)?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3/9 of 45?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6149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28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4252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456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1953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466318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+ 18 = 51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+ 871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+ 85 = 80 + 80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77576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15419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54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56738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20339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612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2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40.32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80.64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0.13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9 and c = 3, what is the value of 2a + b/c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27 and 19?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(−12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110% of £120?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£132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680091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93699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0936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3683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4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011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17971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52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188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115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186 + ☐ = 190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 + 14 = 41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+ 529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+ 77 = 40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95131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332357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44076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833819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657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3 + 2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136.29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19.47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7.5 ×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1 b = 2 and c = 4, what is the value of 4b³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1, 2, 4, 5, 10, 20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(−14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70% of £330?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£231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30127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782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066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83217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632527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 + ☐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 + 97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+ 12 = 32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+ 147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 + 15 = 30 + 10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538608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785774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442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02616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288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67.32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9.28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92.8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10 and c = 9, what is the value of c / (b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a)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21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8²?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65% of £370?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£240.50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4207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813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5650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919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659630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193038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13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+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 + 13 = 83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+ 977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+ 37 = 29 + 30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97650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44841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83332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966710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720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− 2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÷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pl-PL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131.6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13.16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5.42 ×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54.2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5 b = 3 and c = 10, what is the value of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bc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/ a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6²?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115% of £160?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£184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081549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118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087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6120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660007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52?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174 + ☐ = 180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+ 27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+ 9 = 23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+ 724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+ 61 = 82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79459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572028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7983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450729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607317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+ 20 ÷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37.66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5.38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67.384 ×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67 384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10 and c = 2, what is the value of 2abc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156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1, 2, 3, 6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squared?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i="0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45% of £100?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i="0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£45</a:t>
                      </a:r>
                      <a:endParaRPr lang="en-US" b="1" i="0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26640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29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0063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124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92442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237096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57?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+ 17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31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2:00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2864" y="115580"/>
            <a:ext cx="1733718" cy="17503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2911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437750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2448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546644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9951 + 6530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16 481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(1 + 48) ÷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51923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Fifty one thousand, nine hundred and twenty three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2.3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8/12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5/9 = ☐/72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4072" y="167494"/>
            <a:ext cx="2862510" cy="954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7560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1202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4134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23122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751699"/>
              </p:ext>
            </p:extLst>
          </p:nvPr>
        </p:nvGraphicFramePr>
        <p:xfrm>
          <a:off x="444499" y="2019564"/>
          <a:ext cx="8202083" cy="4546209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+ 17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double 55?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112 + 10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29 − 10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= 1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58 − 11 = 58 − 8 −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73 + 73 = ☐ × 73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Draw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hands on the clock face showing 10:10 am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See</a:t>
                      </a:r>
                      <a:r>
                        <a:rPr lang="en-US" sz="1800" b="1" i="0" u="none" strike="noStrike" baseline="0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 clock above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+ 3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+ 46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6" name="Picture 5" descr="Clock_picture_pptx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4248" y="263460"/>
            <a:ext cx="1482334" cy="14774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2386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08607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 + 50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126 </a:t>
                      </a:r>
                      <a:r>
                        <a:rPr lang="tr-T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 + 68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11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2:30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7858804" y="960242"/>
            <a:ext cx="2" cy="42964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890016"/>
            <a:ext cx="297642" cy="70228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3615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421032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33524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2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302516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575 + 728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Four Hundred and Twenty Nine Thousand, Two Hundred and Ten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429 210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286.914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0.286914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16/48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5 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−7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8, 16, 24, 32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∛27?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5/7 = ☐/14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848" y="167494"/>
            <a:ext cx="2505733" cy="820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420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77040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43095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539692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818261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 + 90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 + 38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= 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+ 7 + 7 = ☐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8:40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49312" y="960242"/>
            <a:ext cx="409492" cy="23457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473696" y="960244"/>
            <a:ext cx="385110" cy="6388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898012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016135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8532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151121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1183 + 4515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5698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5)² + 4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Seventy Five Thousand, Three Hundred and Thirteen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75 313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5717.71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5.71771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6/18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1/2 = ☐/16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4624" y="167494"/>
            <a:ext cx="2891958" cy="9159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06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9788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924152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4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 × ☐ = 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24 ÷ ☐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 ×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18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2 = 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54 ÷ 6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3249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6757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06002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794067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+ 15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34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159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+ 32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26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+ 6 + 6 = ☐ ×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1:35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See above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620000" y="960242"/>
            <a:ext cx="238804" cy="35649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743712"/>
            <a:ext cx="212298" cy="21653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47125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589730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7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90192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4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422422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859 + 4680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5539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(4 + 86) ÷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29963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Twenty nine thousand, nine hundred and sixty three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765.46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0.76546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4/6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lowest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6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3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3/10 = ☐/70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9968" y="167494"/>
            <a:ext cx="2806614" cy="92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8205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1608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8713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0605207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23020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+ 6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178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+ 35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5 + 5 + 5 + 5 + 5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2:40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8480" y="167494"/>
            <a:ext cx="1758102" cy="17255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06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673190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361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29930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9596608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481 + 1429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(9 − 5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+ 3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One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Thousand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and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Thirty Two in digits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0.35 ÷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0.0035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×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(−10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60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81.4358 to 2 d.p.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81.44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 +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(−5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−10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Round 21 to 2 s.f.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Letter at (0, </a:t>
                      </a:r>
                      <a:r>
                        <a:rPr lang="nb-NO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−1</a:t>
                      </a:r>
                      <a:r>
                        <a:rPr lang="nb-NO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S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1/4 = 3/☐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8733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289175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2063 + 4490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√4 + 8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68706810 in words. Use the opposite page for your answer.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Sixty eight million, seven hundred and six thousand, eight hundred and ten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117.8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0.1178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30/70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−4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7 and </a:t>
                      </a:r>
                      <a:r>
                        <a:rPr lang="en-US" sz="16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10?</a:t>
                      </a:r>
                      <a:endParaRPr lang="en-US" sz="16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1000?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4/3 = ☐/6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80" y="167494"/>
            <a:ext cx="2962802" cy="9663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1167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30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54037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7539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68572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78177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17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☐ = 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9981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× 5 = 5, so 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16:21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4:21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37 minutes after 20:25?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21:02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7400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401100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14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4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5531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249491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838 × 92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77 096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6931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3947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2984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2.9 × 6.22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18.038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62/100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84.6193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84.6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545 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(−1,1)?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G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2/3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771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15660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8659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470651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855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793169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+ 75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+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125 = 10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2388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2381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8 = 32, so 32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14:16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2:16 pm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01:36 is how many minutes after 01:03?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33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64446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627727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6856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357972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 × 29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1769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1915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2.13 × 0.6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1.278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10/100 = ☐ %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4.3942 to 1 decimal place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3.92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1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U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1/6 of 30?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08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8043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4275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89865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06207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97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134 = 104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4046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4042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6 = 54, so 54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02:19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2:19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From 3:39 pm, how many minutes until 4:08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49620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862829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2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9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80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×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7133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403073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913 × 23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20 999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1365 </a:t>
                      </a:r>
                      <a:r>
                        <a:rPr lang="uk-UA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uk-UA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3.48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24.36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90/100 (=9/10)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47.1697 to 2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47.17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383 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2/7 of 14?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2865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4001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2912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2085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84144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73077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+ 89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102 + ☐ = 110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113 = 53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5241 </a:t>
                      </a:r>
                      <a:r>
                        <a:rPr lang="tr-T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tr-T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5232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21, so 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04:42 in 12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4:42 am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will it be 13 minutes after 8:13 am?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8:26 am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2816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805919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☐ =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÷ ☐ =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is-I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3954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978584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670 × 87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58 290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9582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9.6 × 7.7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73.92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0.26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26/100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(=13/50)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9.9611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9.961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52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(−2,2)?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1/2 of 20?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2931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4556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7864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614538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609754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+ 4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 = ☐ + 11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 + ☐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130 = 30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387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8 = 48, so 48 ÷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12:01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12:01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25 minutes before 2:28 pm?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2:03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8164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8738610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5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99783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3860690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747178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39 × 664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25 896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17059 </a:t>
                      </a:r>
                      <a:r>
                        <a:rPr lang="cs-CZ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cs-CZ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8976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0.1 × 6.17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0.617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40% as a fraction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40/100 (=2/5)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0.2005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0.201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1291 to 1 s.f.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(1,2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6/7 of 70?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0877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31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5369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0137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59244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199285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de-DE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+ 30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+ 47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+ 13 = 12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+ 363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+ 61 = 48 + 60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34958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47403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32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56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6296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3871024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344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2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765.28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95.66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7.83 + 88.91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96.74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(−36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3 b = 7 and c = 4, what is the value of 2ab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7 a factor of 24?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150% of £290?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£435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2308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6456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9687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707898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1258476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+ 2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+ 25 = 100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half of 8?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150 − 10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191 + ☐ = 210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97 = 60 +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135 − 132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de-DE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 × 8 = 40, so 40 ÷ 5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Write 20:11 in 12 hour clock format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8:11 pm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07:52 is how many minutes after 07:06?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78329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110413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46?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163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+ 27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+ 12 = 3 + 7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= 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+ 263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+ 42 = 90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5189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011206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18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 ÷ ☐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47785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114260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× 3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195.96 ÷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48.99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73.65 + 9.29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82.94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4 and c = 2, what is the value of 2a + b/c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(−7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and 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225?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105% of £250?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£262.50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5292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3766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3901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68502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5459548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31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+ 40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+ 5 = 37 + 3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= 68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+ 222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227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+ 25 = 10 + 20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63416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244654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3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6301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9648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368 ÷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+ 8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4.75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47.5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6.4 + 40.75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47.15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(−10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4 b = 5 and c = 8, what is the value of bc / a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 and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7²?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75% of £290?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£217.50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5436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7183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9820191"/>
              </p:ext>
            </p:extLst>
          </p:nvPr>
        </p:nvGraphicFramePr>
        <p:xfrm>
          <a:off x="444499" y="2019564"/>
          <a:ext cx="8202083" cy="438335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 × 7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 ÷ 3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 × ☐ = 21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56 ÷ ☐ = 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9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× 4 = 16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☐ ÷ 9 = 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54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× 8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90 ÷ 10 = ☐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719964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0560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46319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500863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+ 20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+ 16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76 + 12 = 76 + 4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43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+ 511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59 + 46 = 50 + 40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8547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747471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8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87947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19678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218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459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693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15.47 ÷ 0.5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30.94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+ 7.29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27.29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(−90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7 b = 4 and c = 3, what is the value of 3b²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(−5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highest common factor of 19 and 29?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value of √36?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50% of £190?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1319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22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4454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0493115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211522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 + 9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Halve 43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+ 70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84 + 86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4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+ 17 = 51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29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+ 949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+ 76 = 15 + 70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36658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0470247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☐ = 72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4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9 = 27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5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× ☐ = 49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57976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1313883"/>
              </p:ext>
            </p:extLst>
          </p:nvPr>
        </p:nvGraphicFramePr>
        <p:xfrm>
          <a:off x="444499" y="2019564"/>
          <a:ext cx="8202083" cy="4546210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Question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What is 3/9 of 54?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964 × 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8676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1444 − 982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462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3.2 × 8.25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26.4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8/10 as a decimal number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0.8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6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82.23 + 7.27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89.5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7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36 ÷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(−6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−6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8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If a = 1 b = 3 and c = 4, what is the value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of</a:t>
                      </a:r>
                    </a:p>
                    <a:p>
                      <a:pPr algn="l" fontAlgn="ctr"/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4b</a:t>
                      </a:r>
                      <a:r>
                        <a:rPr lang="en-US" sz="1800" b="0" i="0" u="none" strike="noStrike" baseline="3000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3</a:t>
                      </a:r>
                      <a:r>
                        <a:rPr lang="en-US" sz="1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 ?</a:t>
                      </a:r>
                      <a:endParaRPr lang="en-US" sz="1800" b="0" i="0" u="none" strike="noStrike" dirty="0">
                        <a:solidFill>
                          <a:srgbClr val="00000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 smtClean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108</a:t>
                      </a:r>
                      <a:endParaRPr lang="en-US" sz="1800" b="1" i="0" u="none" strike="noStrike" dirty="0">
                        <a:solidFill>
                          <a:srgbClr val="000090"/>
                        </a:solidFill>
                        <a:effectLst/>
                        <a:latin typeface="Avenir Book"/>
                      </a:endParaRP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10 − </a:t>
                      </a:r>
                      <a:r>
                        <a:rPr lang="en-US" sz="1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(−9</a:t>
                      </a:r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)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19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10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Avenir Book"/>
                        </a:rPr>
                        <a:t>Is 5 a factor of 21?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90"/>
                          </a:solidFill>
                          <a:effectLst/>
                          <a:latin typeface="Avenir Book"/>
                        </a:rPr>
                        <a:t>No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597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9199026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÷ 2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÷ 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0.83 ÷ 0.1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8.3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93.61 + 7.86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101.47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64 ÷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(−8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If a = 6 b = 2 and c = 6, what is the value of ac / 2b 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(−1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all the factors of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1, 2, 5 and 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positive square root of 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85% of £80?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£68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27944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32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3565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357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138855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847628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Double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173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99 </a:t>
                      </a:r>
                      <a:r>
                        <a:rPr lang="fi-FI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= 3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102 = 90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 + 15 = 62 + 8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37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3 + 3 + 3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2:25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pm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33076" y="89535"/>
            <a:ext cx="1713506" cy="17135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7453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6947994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90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73319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6300975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411 + 9683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10 094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2² + 4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950546 in words. 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Nine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hundred and fifty thousand, five hundred and forty six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8.98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41.02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14/70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1/5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highest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29 a multiple of 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∛1?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3/8 = ☐/64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24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1428" y="204776"/>
            <a:ext cx="2555154" cy="851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7835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0491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396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60747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3156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9351990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+ 12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61?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 </a:t>
                      </a:r>
                      <a:r>
                        <a:rPr lang="pl-PL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7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166 = 146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+ 3 = 9 + 1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= 12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8 + 8 + 8 + 8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12:40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</a:t>
                      </a:r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above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73696" y="960242"/>
            <a:ext cx="385108" cy="22238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V="1">
            <a:off x="7858806" y="658368"/>
            <a:ext cx="90378" cy="301876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6089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9059563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6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2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☐ =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4829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5876985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621 + 4705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5326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(85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5) ÷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Seventeen Thousand, Six Hundred and Nine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17 609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1.96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52.04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8/12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Difference between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and 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17.5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List the first 4 multiples of 11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11, 22, 33, 44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10³?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1000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4/9 = 8/☐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3869" y="411334"/>
            <a:ext cx="2432713" cy="868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19273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8672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8763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726524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0091821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+ 19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82?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58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 = 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= 60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+ 12 = 35 + 5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42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+ 2 + 2 = ☐ ×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3:45 pm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</a:t>
                      </a:r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above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>
            <a:off x="7424928" y="960242"/>
            <a:ext cx="433876" cy="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>
            <a:off x="7858806" y="960244"/>
            <a:ext cx="273258" cy="100460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95628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0505442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18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8 = 48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49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6 = 36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☐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☐ =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÷ 10 =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45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09452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0409094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905 + 7112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8017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(95 </a:t>
                      </a:r>
                      <a:r>
                        <a:rPr lang="is-IS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3625542 in words. 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Three million, six hundred and twenty five thousand, five hundred and forty two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pl-PL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31 </a:t>
                      </a:r>
                      <a:r>
                        <a:rPr lang="pl-PL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pl-PL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1.42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29.58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14/35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</a:t>
                      </a:r>
                      <a:r>
                        <a:rPr lang="de-DE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sz="1800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sz="1800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12.5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lowest common multiple of 5 and 7?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2 cubed?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sz="18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8/2 = ☐/8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sz="1800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1482" y="495438"/>
            <a:ext cx="2705100" cy="901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7312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3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570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4  Session 2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95858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1049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625299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1929123"/>
              </p:ext>
            </p:extLst>
          </p:nvPr>
        </p:nvGraphicFramePr>
        <p:xfrm>
          <a:off x="444499" y="2019564"/>
          <a:ext cx="8202083" cy="468600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20 = 12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51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142 = 70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 + 17 = 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12 = 63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+ 3 + 3 + 3 + 3 = ☐ ×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Draw hands on the clock face showing 6:55 am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See</a:t>
                      </a:r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</a:t>
                      </a:r>
                      <a:r>
                        <a:rPr lang="tr-TR" b="1" dirty="0" err="1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above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1025" y="183329"/>
            <a:ext cx="1575557" cy="1553825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 flipH="1" flipV="1">
            <a:off x="7632192" y="548640"/>
            <a:ext cx="226612" cy="411602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/>
          <p:nvPr/>
        </p:nvCxnSpPr>
        <p:spPr>
          <a:xfrm flipH="1">
            <a:off x="7729728" y="960244"/>
            <a:ext cx="129078" cy="246764"/>
          </a:xfrm>
          <a:prstGeom prst="straightConnector1">
            <a:avLst/>
          </a:prstGeom>
          <a:ln w="28575"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98159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6734961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25 ÷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3 = 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60 ÷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45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2975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8247155"/>
              </p:ext>
            </p:extLst>
          </p:nvPr>
        </p:nvGraphicFramePr>
        <p:xfrm>
          <a:off x="444499" y="2019564"/>
          <a:ext cx="8202083" cy="47774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7500 + 7022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</a:t>
                      </a:r>
                      <a:r>
                        <a:rPr lang="en-US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522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+ 48) ÷ 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8244409 in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words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Eight million, two hundred and forty four</a:t>
                      </a:r>
                      <a:r>
                        <a:rPr lang="en-US" sz="1400" b="1" baseline="0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 thousand, four hundred and nine</a:t>
                      </a:r>
                      <a:endParaRPr lang="en-US" sz="14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hr-HR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hr-HR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9.01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68.99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36/54 in its simplest form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2/3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(−9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+ 4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6 a multiple of 2?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Yes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value of 1³?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8/10 = ☐/50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2282" y="351028"/>
            <a:ext cx="2654300" cy="87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6364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4</a:t>
            </a:r>
            <a:endParaRPr lang="en-US" sz="3200" b="1" dirty="0" smtClean="0"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9473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922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217411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</a:t>
            </a:r>
            <a:r>
              <a:rPr lang="en-US" sz="3200" b="1" dirty="0">
                <a:latin typeface="Avenir Book"/>
                <a:cs typeface="Avenir Book"/>
              </a:rPr>
              <a:t>5</a:t>
            </a:r>
            <a:endParaRPr lang="en-US" sz="3200" b="1" dirty="0" smtClean="0">
              <a:latin typeface="Avenir Book"/>
              <a:cs typeface="Avenir Book"/>
            </a:endParaRPr>
          </a:p>
          <a:p>
            <a:endParaRPr lang="en-US" sz="3200" b="1" dirty="0" smtClean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5020696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19 + ☐ = 20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double 23?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70 + 10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86 </a:t>
                      </a:r>
                      <a:r>
                        <a:rPr lang="ru-RU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ru-RU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= 2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26 = 16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41 + 12 = 41 + 9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78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7 + 7 + 7 + 7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is shown on the clock?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7:10 am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9440" y="167494"/>
            <a:ext cx="1697142" cy="16649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35520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084626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54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63 ÷ 7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 × ☐ = 24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× ☐ = 25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×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45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8722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2798502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901459"/>
              </p:ext>
            </p:extLst>
          </p:nvPr>
        </p:nvGraphicFramePr>
        <p:xfrm>
          <a:off x="444499" y="2019564"/>
          <a:ext cx="8202083" cy="462504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717 + 2778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3495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(2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1)² + 4 ×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600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Write Eight Hundred and Sixty Eight Thousand, Seven Hundred and Twenty Five in digits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878 725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95.92 </a:t>
                      </a:r>
                      <a:r>
                        <a:rPr lang="nb-NO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nb-NO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57.92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Simplify 50/60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5/6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Which is the lowest number,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or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−9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Value of the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dot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Is 12 a multiple of 9?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No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cube root of 64?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bg-BG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7/5 = ☐/35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49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6882" y="501788"/>
            <a:ext cx="2679700" cy="889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8860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33  Session 5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5180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8196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1461308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Mental Strategies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865539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+ ☐ = 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+ 2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half of 8?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148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138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94 + ☐ = 100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82 = 50 +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7407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7398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 × 6 = 12, so 12 ÷ 6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10:10 am in 24 hour clock format?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10:10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time was it 31 minutes before 16:16?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15:45</a:t>
                      </a:r>
                      <a:endParaRPr lang="tr-TR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94518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Timestables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219869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 ÷ ☐ = 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10 = 40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cs-CZ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 × ☐ = 21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 ÷ ☐ = 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81 ÷ 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sk-SK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7 = 35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☐ × 4 = 16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30 ÷ 3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16 ÷ ☐ = 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50 ÷ 5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276625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73250" y="167494"/>
            <a:ext cx="713641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  <a:p>
            <a:endParaRPr lang="en-US" sz="3200" b="1" dirty="0">
              <a:latin typeface="Avenir Book"/>
              <a:cs typeface="Avenir Book"/>
            </a:endParaRPr>
          </a:p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Key Skills Answers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903545"/>
              </p:ext>
            </p:extLst>
          </p:nvPr>
        </p:nvGraphicFramePr>
        <p:xfrm>
          <a:off x="444499" y="2019564"/>
          <a:ext cx="8202083" cy="4411687"/>
        </p:xfrm>
        <a:graphic>
          <a:graphicData uri="http://schemas.openxmlformats.org/drawingml/2006/table">
            <a:tbl>
              <a:tblPr/>
              <a:tblGrid>
                <a:gridCol w="11343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594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8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800" b="1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Question</a:t>
                      </a:r>
                      <a:endParaRPr lang="en-US" sz="1800" b="1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Answer</a:t>
                      </a:r>
                    </a:p>
                  </a:txBody>
                  <a:tcPr marL="12700" marR="12700" marT="1270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fi-FI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17 × 519 = ☐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8823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is-I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1581 </a:t>
                      </a:r>
                      <a:r>
                        <a:rPr lang="de-DE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 </a:t>
                      </a:r>
                      <a:r>
                        <a:rPr lang="de-DE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801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780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hr-HR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2.93 × 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800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23.44</a:t>
                      </a:r>
                      <a:endParaRPr lang="en-US" sz="1800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4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nb-NO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0.58 ÷ 1000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0.00058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(−4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 × 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−28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6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1.8532 to 3 decimal places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1.853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7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5 + </a:t>
                      </a:r>
                      <a:r>
                        <a:rPr lang="is-I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(−2</a:t>
                      </a:r>
                      <a:r>
                        <a:rPr lang="is-I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)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3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Round 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1.9966 </a:t>
                      </a:r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to 2 </a:t>
                      </a:r>
                      <a:r>
                        <a:rPr lang="en-US" b="0" dirty="0" err="1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s.f.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2.0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9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the letter at (1</a:t>
                      </a:r>
                      <a:r>
                        <a:rPr lang="en-US" b="0" dirty="0" smtClean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,−1)?</a:t>
                      </a:r>
                      <a:endParaRPr lang="en-US" b="0" dirty="0"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T</a:t>
                      </a:r>
                      <a:endParaRPr lang="en-US" b="1" dirty="0">
                        <a:solidFill>
                          <a:srgbClr val="002060"/>
                        </a:solidFill>
                        <a:effectLst/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8487">
                <a:tc>
                  <a:txBody>
                    <a:bodyPr/>
                    <a:lstStyle/>
                    <a:p>
                      <a:pPr algn="ctr"/>
                      <a:r>
                        <a:rPr lang="en-US" b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10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effectLst/>
                          <a:latin typeface="Avenir Book" charset="0"/>
                          <a:ea typeface="Avenir Book" charset="0"/>
                          <a:cs typeface="Avenir Book" charset="0"/>
                        </a:rPr>
                        <a:t>What is 4/8 of 16?</a:t>
                      </a:r>
                    </a:p>
                  </a:txBody>
                  <a:tcPr marL="63500" marR="63500" marT="63500" marB="6350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b="1" dirty="0" smtClean="0">
                          <a:solidFill>
                            <a:srgbClr val="002060"/>
                          </a:solidFill>
                          <a:latin typeface="Avenir Book" charset="0"/>
                          <a:ea typeface="Avenir Book" charset="0"/>
                          <a:cs typeface="Avenir Book" charset="0"/>
                        </a:rPr>
                        <a:t>8</a:t>
                      </a:r>
                      <a:endParaRPr lang="en-US" b="1" dirty="0">
                        <a:solidFill>
                          <a:srgbClr val="002060"/>
                        </a:solidFill>
                        <a:latin typeface="Avenir Book" charset="0"/>
                        <a:ea typeface="Avenir Book" charset="0"/>
                        <a:cs typeface="Avenir Book" charset="0"/>
                      </a:endParaRPr>
                    </a:p>
                  </a:txBody>
                  <a:tcPr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5" name="Picture 4" descr="Coordinates question pictur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0482" y="167494"/>
            <a:ext cx="1467669" cy="1551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4181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73250" y="167494"/>
            <a:ext cx="25990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Avenir Book"/>
                <a:cs typeface="Avenir Book"/>
              </a:rPr>
              <a:t>Week 34  Session 1</a:t>
            </a: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6417" y="167494"/>
            <a:ext cx="1557589" cy="155758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23716" y="1839673"/>
            <a:ext cx="3933758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Calculate your Ninja Score to see which Ninja Belt you’ve earned today!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31107" y="0"/>
            <a:ext cx="486473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201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30250" y="4680011"/>
            <a:ext cx="7704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Week 34  Session </a:t>
            </a:r>
            <a:r>
              <a:rPr lang="en-US" sz="3200" b="1" dirty="0">
                <a:latin typeface="Avenir Book"/>
                <a:cs typeface="Avenir Book"/>
              </a:rPr>
              <a:t>2</a:t>
            </a:r>
            <a:endParaRPr lang="en-US" sz="3200" b="1" dirty="0" smtClean="0">
              <a:latin typeface="Avenir Book"/>
              <a:cs typeface="Avenir Book"/>
            </a:endParaRP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your Skill Books ready…</a:t>
            </a:r>
            <a:endParaRPr lang="en-US" sz="3200" b="1" dirty="0">
              <a:solidFill>
                <a:schemeClr val="tx1">
                  <a:lumMod val="75000"/>
                  <a:lumOff val="25000"/>
                </a:schemeClr>
              </a:solidFill>
              <a:latin typeface="Avenir Book"/>
              <a:cs typeface="Avenir Book"/>
            </a:endParaRPr>
          </a:p>
        </p:txBody>
      </p:sp>
      <p:pic>
        <p:nvPicPr>
          <p:cNvPr id="3" name="Picture 2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40661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NN Sticker.jp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4667" y="484994"/>
            <a:ext cx="3894667" cy="3894667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30250" y="4680011"/>
            <a:ext cx="7704667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Avenir Book"/>
                <a:cs typeface="Avenir Book"/>
              </a:rPr>
              <a:t>Click the logo to begin</a:t>
            </a:r>
          </a:p>
        </p:txBody>
      </p:sp>
      <p:pic>
        <p:nvPicPr>
          <p:cNvPr id="6" name="Picture 5" descr="NN Sticker WHITE.jpg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1425420"/>
            <a:ext cx="1420001" cy="1420001"/>
          </a:xfrm>
          <a:prstGeom prst="rect">
            <a:avLst/>
          </a:prstGeom>
        </p:spPr>
      </p:pic>
      <p:pic>
        <p:nvPicPr>
          <p:cNvPr id="7" name="Picture 6" descr="NN Sticker YELLOW.jpg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4" y="1425420"/>
            <a:ext cx="1420001" cy="1420001"/>
          </a:xfrm>
          <a:prstGeom prst="rect">
            <a:avLst/>
          </a:prstGeom>
        </p:spPr>
      </p:pic>
      <p:pic>
        <p:nvPicPr>
          <p:cNvPr id="8" name="Picture 7" descr="NN Sticker ORANGE.jpg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1425420"/>
            <a:ext cx="1420001" cy="1420001"/>
          </a:xfrm>
          <a:prstGeom prst="rect">
            <a:avLst/>
          </a:prstGeom>
        </p:spPr>
      </p:pic>
      <p:pic>
        <p:nvPicPr>
          <p:cNvPr id="9" name="Picture 8" descr="NN Sticker GREEN.jpg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1425420"/>
            <a:ext cx="1420001" cy="1420001"/>
          </a:xfrm>
          <a:prstGeom prst="rect">
            <a:avLst/>
          </a:prstGeom>
        </p:spPr>
      </p:pic>
      <p:pic>
        <p:nvPicPr>
          <p:cNvPr id="10" name="Picture 9" descr="NN Sticker BLUE.jpg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1425420"/>
            <a:ext cx="1420001" cy="1420001"/>
          </a:xfrm>
          <a:prstGeom prst="rect">
            <a:avLst/>
          </a:prstGeom>
        </p:spPr>
      </p:pic>
      <p:pic>
        <p:nvPicPr>
          <p:cNvPr id="11" name="Picture 10" descr="NN Sticker PURPLE.jpg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2418" y="3217332"/>
            <a:ext cx="1420001" cy="1420001"/>
          </a:xfrm>
          <a:prstGeom prst="rect">
            <a:avLst/>
          </a:prstGeom>
        </p:spPr>
      </p:pic>
      <p:pic>
        <p:nvPicPr>
          <p:cNvPr id="12" name="Picture 11" descr="NN Sticker RED.jpg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69333" y="3217331"/>
            <a:ext cx="1420001" cy="1420001"/>
          </a:xfrm>
          <a:prstGeom prst="rect">
            <a:avLst/>
          </a:prstGeom>
        </p:spPr>
      </p:pic>
      <p:pic>
        <p:nvPicPr>
          <p:cNvPr id="13" name="Picture 12" descr="NN Sticker BROWN.jpg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6250" y="3217331"/>
            <a:ext cx="1420001" cy="1420001"/>
          </a:xfrm>
          <a:prstGeom prst="rect">
            <a:avLst/>
          </a:prstGeom>
        </p:spPr>
      </p:pic>
      <p:pic>
        <p:nvPicPr>
          <p:cNvPr id="14" name="Picture 13" descr="NN Sticker BLACK.jpg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3166" y="3217331"/>
            <a:ext cx="1420001" cy="1420001"/>
          </a:xfrm>
          <a:prstGeom prst="rect">
            <a:avLst/>
          </a:prstGeom>
        </p:spPr>
      </p:pic>
      <p:pic>
        <p:nvPicPr>
          <p:cNvPr id="15" name="Picture 14" descr="NN Sticker GOLD Grand Master.jpg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0081" y="3217331"/>
            <a:ext cx="1420001" cy="1420001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300567" y="2377076"/>
            <a:ext cx="8578850" cy="20928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 smtClean="0">
                <a:latin typeface="Avenir Book"/>
                <a:cs typeface="Avenir Book"/>
              </a:rPr>
              <a:t>Your time is up!</a:t>
            </a:r>
          </a:p>
          <a:p>
            <a:pPr algn="ctr"/>
            <a:endParaRPr lang="en-US" sz="3200" b="1" dirty="0">
              <a:latin typeface="Avenir Book"/>
              <a:cs typeface="Avenir Book"/>
            </a:endParaRPr>
          </a:p>
          <a:p>
            <a:pPr algn="ctr"/>
            <a:r>
              <a:rPr lang="en-US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Avenir Book"/>
                <a:cs typeface="Avenir Book"/>
              </a:rPr>
              <a:t>Get ready to mark your answers</a:t>
            </a:r>
          </a:p>
        </p:txBody>
      </p:sp>
    </p:spTree>
    <p:extLst>
      <p:ext uri="{BB962C8B-B14F-4D97-AF65-F5344CB8AC3E}">
        <p14:creationId xmlns:p14="http://schemas.microsoft.com/office/powerpoint/2010/main" val="839351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37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" decel="100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450" accel="100000">
                                          <p:stCondLst>
                                            <p:cond delay="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"/>
                            </p:stCondLst>
                            <p:childTnLst>
                              <p:par>
                                <p:cTn id="5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7" dur="30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600"/>
                            </p:stCondLst>
                            <p:childTnLst>
                              <p:par>
                                <p:cTn id="6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1" dur="30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600"/>
                            </p:stCondLst>
                            <p:childTnLst>
                              <p:par>
                                <p:cTn id="6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5" dur="3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90600"/>
                            </p:stCondLst>
                            <p:childTnLst>
                              <p:par>
                                <p:cTn id="6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9" dur="30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20600"/>
                            </p:stCondLst>
                            <p:childTnLst>
                              <p:par>
                                <p:cTn id="7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3" dur="30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50600"/>
                            </p:stCondLst>
                            <p:childTnLst>
                              <p:par>
                                <p:cTn id="76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77" dur="30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0600"/>
                            </p:stCondLst>
                            <p:childTnLst>
                              <p:par>
                                <p:cTn id="80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1" dur="30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210600"/>
                            </p:stCondLst>
                            <p:childTnLst>
                              <p:par>
                                <p:cTn id="84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5" dur="3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40600"/>
                            </p:stCondLst>
                            <p:childTnLst>
                              <p:par>
                                <p:cTn id="88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89" dur="3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70600"/>
                            </p:stCondLst>
                            <p:childTnLst>
                              <p:par>
                                <p:cTn id="92" presetID="21" presetClass="exit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93" dur="30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00600"/>
                            </p:stCondLst>
                            <p:childTnLst>
                              <p:par>
                                <p:cTn id="96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900" decel="100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301600"/>
                            </p:stCondLst>
                            <p:childTnLst>
                              <p:par>
                                <p:cTn id="103" presetID="3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900" decel="100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6" grpId="0" build="allAtOnce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06076471951DE84393FA68039F5B3B48" ma:contentTypeVersion="0" ma:contentTypeDescription="Create a new document." ma:contentTypeScope="" ma:versionID="c9af640f525bf6414e66817c90217ae5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d413257cd9829394d17656a545d5fa4e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0D764CDD-77B7-4F75-B85C-4D4D55296773}"/>
</file>

<file path=customXml/itemProps2.xml><?xml version="1.0" encoding="utf-8"?>
<ds:datastoreItem xmlns:ds="http://schemas.openxmlformats.org/officeDocument/2006/customXml" ds:itemID="{2D7C87E7-64B4-408C-816C-B75B885A14B3}"/>
</file>

<file path=customXml/itemProps3.xml><?xml version="1.0" encoding="utf-8"?>
<ds:datastoreItem xmlns:ds="http://schemas.openxmlformats.org/officeDocument/2006/customXml" ds:itemID="{BFA444DD-56D5-40C8-A9D7-5C49E660E578}"/>
</file>

<file path=docProps/app.xml><?xml version="1.0" encoding="utf-8"?>
<Properties xmlns="http://schemas.openxmlformats.org/officeDocument/2006/extended-properties" xmlns:vt="http://schemas.openxmlformats.org/officeDocument/2006/docPropsVTypes">
  <TotalTime>8558</TotalTime>
  <Words>62708</Words>
  <Application>Microsoft Office PowerPoint</Application>
  <PresentationFormat>On-screen Show (4:3)</PresentationFormat>
  <Paragraphs>23658</Paragraphs>
  <Slides>1201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1201</vt:i4>
      </vt:variant>
    </vt:vector>
  </HeadingPairs>
  <TitlesOfParts>
    <vt:vector size="1205" baseType="lpstr">
      <vt:lpstr>Arial</vt:lpstr>
      <vt:lpstr>Avenir Book</vt:lpstr>
      <vt:lpstr>Calibri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William Emeny</dc:creator>
  <cp:lastModifiedBy>C.Hornsby</cp:lastModifiedBy>
  <cp:revision>456</cp:revision>
  <dcterms:created xsi:type="dcterms:W3CDTF">2015-08-09T20:34:29Z</dcterms:created>
  <dcterms:modified xsi:type="dcterms:W3CDTF">2018-05-25T08:27:55Z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0x01010006076471951DE84393FA68039F5B3B48</vt:lpwstr>
  </property>
</Properties>
</file>