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F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1CD1-9B11-467C-AE3C-058813D4BAA5}" type="datetimeFigureOut">
              <a:rPr lang="en-GB" smtClean="0"/>
              <a:t>15/03/2017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7C66-7BE4-43F1-AB57-A0ED98F65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1080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1CD1-9B11-467C-AE3C-058813D4BAA5}" type="datetimeFigureOut">
              <a:rPr lang="en-GB" smtClean="0"/>
              <a:t>15/03/2017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7C66-7BE4-43F1-AB57-A0ED98F65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6820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1CD1-9B11-467C-AE3C-058813D4BAA5}" type="datetimeFigureOut">
              <a:rPr lang="en-GB" smtClean="0"/>
              <a:t>15/03/2017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7C66-7BE4-43F1-AB57-A0ED98F65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8983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1CD1-9B11-467C-AE3C-058813D4BAA5}" type="datetimeFigureOut">
              <a:rPr lang="en-GB" smtClean="0"/>
              <a:t>15/03/2017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7C66-7BE4-43F1-AB57-A0ED98F65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862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1CD1-9B11-467C-AE3C-058813D4BAA5}" type="datetimeFigureOut">
              <a:rPr lang="en-GB" smtClean="0"/>
              <a:t>15/03/2017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7C66-7BE4-43F1-AB57-A0ED98F65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9110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1CD1-9B11-467C-AE3C-058813D4BAA5}" type="datetimeFigureOut">
              <a:rPr lang="en-GB" smtClean="0"/>
              <a:t>15/03/2017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7C66-7BE4-43F1-AB57-A0ED98F65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9290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1CD1-9B11-467C-AE3C-058813D4BAA5}" type="datetimeFigureOut">
              <a:rPr lang="en-GB" smtClean="0"/>
              <a:t>15/03/2017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7C66-7BE4-43F1-AB57-A0ED98F65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893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1CD1-9B11-467C-AE3C-058813D4BAA5}" type="datetimeFigureOut">
              <a:rPr lang="en-GB" smtClean="0"/>
              <a:t>15/03/2017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7C66-7BE4-43F1-AB57-A0ED98F65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305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1CD1-9B11-467C-AE3C-058813D4BAA5}" type="datetimeFigureOut">
              <a:rPr lang="en-GB" smtClean="0"/>
              <a:t>15/03/2017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7C66-7BE4-43F1-AB57-A0ED98F65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517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1CD1-9B11-467C-AE3C-058813D4BAA5}" type="datetimeFigureOut">
              <a:rPr lang="en-GB" smtClean="0"/>
              <a:t>15/03/2017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7C66-7BE4-43F1-AB57-A0ED98F65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3320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1CD1-9B11-467C-AE3C-058813D4BAA5}" type="datetimeFigureOut">
              <a:rPr lang="en-GB" smtClean="0"/>
              <a:t>15/03/2017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7C66-7BE4-43F1-AB57-A0ED98F65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00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71CD1-9B11-467C-AE3C-058813D4BAA5}" type="datetimeFigureOut">
              <a:rPr lang="en-GB" smtClean="0"/>
              <a:t>15/03/2017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37C66-7BE4-43F1-AB57-A0ED98F656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6000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WordArt 4"/>
          <p:cNvSpPr>
            <a:spLocks noChangeArrowheads="1" noChangeShapeType="1" noTextEdit="1"/>
          </p:cNvSpPr>
          <p:nvPr/>
        </p:nvSpPr>
        <p:spPr bwMode="auto">
          <a:xfrm>
            <a:off x="727323" y="773320"/>
            <a:ext cx="7689361" cy="963893"/>
          </a:xfrm>
          <a:prstGeom prst="rect">
            <a:avLst/>
          </a:prstGeom>
        </p:spPr>
        <p:txBody>
          <a:bodyPr wrap="none" lIns="130046" tIns="65023" rIns="130046" bIns="65023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GB" sz="5100" b="1" u="sng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 panose="030F0702030302020204" pitchFamily="66" charset="0"/>
              </a:rPr>
              <a:t>Getting to know me</a:t>
            </a:r>
          </a:p>
        </p:txBody>
      </p:sp>
      <p:pic>
        <p:nvPicPr>
          <p:cNvPr id="1026" name="Picture 2" descr="Image result for winnie the pooh pudd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915" y="2288279"/>
            <a:ext cx="4762500" cy="429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763617" y="3326295"/>
            <a:ext cx="5155096" cy="1446550"/>
          </a:xfrm>
          <a:prstGeom prst="rect">
            <a:avLst/>
          </a:prstGeom>
          <a:solidFill>
            <a:srgbClr val="CEF7FF"/>
          </a:solidFill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ILO</a:t>
            </a:r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Identify and name good qualities in myself and others</a:t>
            </a:r>
          </a:p>
        </p:txBody>
      </p:sp>
    </p:spTree>
    <p:extLst>
      <p:ext uri="{BB962C8B-B14F-4D97-AF65-F5344CB8AC3E}">
        <p14:creationId xmlns:p14="http://schemas.microsoft.com/office/powerpoint/2010/main" val="3804684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35623" y="4157147"/>
            <a:ext cx="2528317" cy="2060774"/>
          </a:xfrm>
          <a:noFill/>
        </p:spPr>
        <p:txBody>
          <a:bodyPr>
            <a:normAutofit/>
          </a:bodyPr>
          <a:lstStyle/>
          <a:p>
            <a:pPr algn="l"/>
            <a:endParaRPr lang="en-GB" sz="2000"/>
          </a:p>
        </p:txBody>
      </p:sp>
      <p:pic>
        <p:nvPicPr>
          <p:cNvPr id="4" name="Picture 6" descr="http://julieannejones.com/wp-content/uploads/2010/07/Index-Card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6824" y="2350339"/>
            <a:ext cx="6203633" cy="3613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WordArt 4"/>
          <p:cNvSpPr>
            <a:spLocks noChangeArrowheads="1" noChangeShapeType="1" noTextEdit="1"/>
          </p:cNvSpPr>
          <p:nvPr/>
        </p:nvSpPr>
        <p:spPr bwMode="auto">
          <a:xfrm>
            <a:off x="700819" y="195336"/>
            <a:ext cx="7689361" cy="963893"/>
          </a:xfrm>
          <a:prstGeom prst="rect">
            <a:avLst/>
          </a:prstGeom>
        </p:spPr>
        <p:txBody>
          <a:bodyPr wrap="none" lIns="130046" tIns="65023" rIns="130046" bIns="65023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GB" sz="5100" b="1" u="sng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 panose="030F0702030302020204" pitchFamily="66" charset="0"/>
              </a:rPr>
              <a:t>Getting to know me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38538" y="1539417"/>
            <a:ext cx="8574157" cy="584775"/>
          </a:xfrm>
          <a:prstGeom prst="rect">
            <a:avLst/>
          </a:prstGeom>
          <a:solidFill>
            <a:srgbClr val="CEF7FF"/>
          </a:solidFill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Write your name in the middle of the card…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613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35623" y="4157147"/>
            <a:ext cx="2528317" cy="2060774"/>
          </a:xfrm>
          <a:noFill/>
        </p:spPr>
        <p:txBody>
          <a:bodyPr>
            <a:normAutofit/>
          </a:bodyPr>
          <a:lstStyle/>
          <a:p>
            <a:pPr algn="l"/>
            <a:endParaRPr lang="en-GB" sz="2000"/>
          </a:p>
        </p:txBody>
      </p:sp>
      <p:pic>
        <p:nvPicPr>
          <p:cNvPr id="4" name="Picture 6" descr="http://julieannejones.com/wp-content/uploads/2010/07/Index-Card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6824" y="2350339"/>
            <a:ext cx="6203633" cy="3613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WordArt 4"/>
          <p:cNvSpPr>
            <a:spLocks noChangeArrowheads="1" noChangeShapeType="1" noTextEdit="1"/>
          </p:cNvSpPr>
          <p:nvPr/>
        </p:nvSpPr>
        <p:spPr bwMode="auto">
          <a:xfrm>
            <a:off x="700819" y="195336"/>
            <a:ext cx="7689361" cy="963893"/>
          </a:xfrm>
          <a:prstGeom prst="rect">
            <a:avLst/>
          </a:prstGeom>
        </p:spPr>
        <p:txBody>
          <a:bodyPr wrap="none" lIns="130046" tIns="65023" rIns="130046" bIns="65023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GB" sz="5100" b="1" u="sng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 panose="030F0702030302020204" pitchFamily="66" charset="0"/>
              </a:rPr>
              <a:t>Getting to know me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38538" y="1539417"/>
            <a:ext cx="8574157" cy="584775"/>
          </a:xfrm>
          <a:prstGeom prst="rect">
            <a:avLst/>
          </a:prstGeom>
          <a:solidFill>
            <a:srgbClr val="CEF7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Write your qualities around the card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" name="Thought Bubble: Cloud 1"/>
          <p:cNvSpPr/>
          <p:nvPr/>
        </p:nvSpPr>
        <p:spPr>
          <a:xfrm>
            <a:off x="4929809" y="5062330"/>
            <a:ext cx="3882886" cy="1510748"/>
          </a:xfrm>
          <a:prstGeom prst="cloudCallout">
            <a:avLst>
              <a:gd name="adj1" fmla="val -52574"/>
              <a:gd name="adj2" fmla="val -56798"/>
            </a:avLst>
          </a:prstGeom>
          <a:solidFill>
            <a:srgbClr val="CEF7FF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If you get stuck, ask me for a list of some qualities</a:t>
            </a:r>
          </a:p>
        </p:txBody>
      </p:sp>
    </p:spTree>
    <p:extLst>
      <p:ext uri="{BB962C8B-B14F-4D97-AF65-F5344CB8AC3E}">
        <p14:creationId xmlns:p14="http://schemas.microsoft.com/office/powerpoint/2010/main" val="4126536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35623" y="4157147"/>
            <a:ext cx="2528317" cy="2060774"/>
          </a:xfrm>
          <a:noFill/>
        </p:spPr>
        <p:txBody>
          <a:bodyPr>
            <a:normAutofit/>
          </a:bodyPr>
          <a:lstStyle/>
          <a:p>
            <a:pPr algn="l"/>
            <a:endParaRPr lang="en-GB" sz="2000"/>
          </a:p>
        </p:txBody>
      </p:sp>
      <p:pic>
        <p:nvPicPr>
          <p:cNvPr id="4" name="Picture 6" descr="http://julieannejones.com/wp-content/uploads/2010/07/Index-Card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7008" y="2257574"/>
            <a:ext cx="5310811" cy="3093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WordArt 4"/>
          <p:cNvSpPr>
            <a:spLocks noChangeArrowheads="1" noChangeShapeType="1" noTextEdit="1"/>
          </p:cNvSpPr>
          <p:nvPr/>
        </p:nvSpPr>
        <p:spPr bwMode="auto">
          <a:xfrm>
            <a:off x="700819" y="195336"/>
            <a:ext cx="7689361" cy="963893"/>
          </a:xfrm>
          <a:prstGeom prst="rect">
            <a:avLst/>
          </a:prstGeom>
        </p:spPr>
        <p:txBody>
          <a:bodyPr wrap="none" lIns="130046" tIns="65023" rIns="130046" bIns="65023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GB" sz="5100" b="1" u="sng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 panose="030F0702030302020204" pitchFamily="66" charset="0"/>
              </a:rPr>
              <a:t>Getting to know me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38538" y="1539417"/>
            <a:ext cx="8574157" cy="584775"/>
          </a:xfrm>
          <a:prstGeom prst="rect">
            <a:avLst/>
          </a:prstGeom>
          <a:solidFill>
            <a:srgbClr val="CEF7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Share your qualities with your partner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8538" y="5135943"/>
            <a:ext cx="8574157" cy="1569660"/>
          </a:xfrm>
          <a:prstGeom prst="rect">
            <a:avLst/>
          </a:prstGeom>
          <a:solidFill>
            <a:srgbClr val="CEF7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Choose one quality that you are happy to share with your class and write it on a little post-it.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1888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st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5034" y="1172148"/>
            <a:ext cx="6215939" cy="6215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84921" y="94930"/>
            <a:ext cx="8574157" cy="1077218"/>
          </a:xfrm>
          <a:prstGeom prst="rect">
            <a:avLst/>
          </a:prstGeom>
          <a:solidFill>
            <a:srgbClr val="CEF7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Come up and each say your quality as you put it on the star…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4414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WordArt 4"/>
          <p:cNvSpPr>
            <a:spLocks noChangeArrowheads="1" noChangeShapeType="1" noTextEdit="1"/>
          </p:cNvSpPr>
          <p:nvPr/>
        </p:nvSpPr>
        <p:spPr bwMode="auto">
          <a:xfrm>
            <a:off x="727323" y="773320"/>
            <a:ext cx="7689361" cy="963893"/>
          </a:xfrm>
          <a:prstGeom prst="rect">
            <a:avLst/>
          </a:prstGeom>
        </p:spPr>
        <p:txBody>
          <a:bodyPr wrap="none" lIns="130046" tIns="65023" rIns="130046" bIns="65023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GB" sz="5100" b="1" u="sng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 panose="030F0702030302020204" pitchFamily="66" charset="0"/>
              </a:rPr>
              <a:t>Getting to know me</a:t>
            </a:r>
          </a:p>
        </p:txBody>
      </p:sp>
      <p:pic>
        <p:nvPicPr>
          <p:cNvPr id="1026" name="Picture 2" descr="Image result for winnie the pooh pudd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915" y="2288279"/>
            <a:ext cx="4762500" cy="429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763617" y="3326295"/>
            <a:ext cx="5155096" cy="1446550"/>
          </a:xfrm>
          <a:prstGeom prst="rect">
            <a:avLst/>
          </a:prstGeom>
          <a:solidFill>
            <a:srgbClr val="CEF7FF"/>
          </a:solidFill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ILO</a:t>
            </a:r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Identify and name good qualities in myself and others</a:t>
            </a:r>
          </a:p>
        </p:txBody>
      </p:sp>
    </p:spTree>
    <p:extLst>
      <p:ext uri="{BB962C8B-B14F-4D97-AF65-F5344CB8AC3E}">
        <p14:creationId xmlns:p14="http://schemas.microsoft.com/office/powerpoint/2010/main" val="3845885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110</Words>
  <Application>Microsoft Office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Marian Sumega</dc:creator>
  <cp:lastModifiedBy>Marian Sumega</cp:lastModifiedBy>
  <cp:revision>2</cp:revision>
  <dcterms:created xsi:type="dcterms:W3CDTF">2017-03-15T22:18:15Z</dcterms:created>
  <dcterms:modified xsi:type="dcterms:W3CDTF">2017-03-15T22:28:47Z</dcterms:modified>
</cp:coreProperties>
</file>