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56" r:id="rId4"/>
    <p:sldId id="262" r:id="rId5"/>
    <p:sldId id="263" r:id="rId6"/>
    <p:sldId id="264" r:id="rId7"/>
    <p:sldId id="260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n Sumega" initials="MS" lastIdx="2" clrIdx="0">
    <p:extLst>
      <p:ext uri="{19B8F6BF-5375-455C-9EA6-DF929625EA0E}">
        <p15:presenceInfo xmlns:p15="http://schemas.microsoft.com/office/powerpoint/2012/main" userId="80f95456e3e107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962"/>
    <a:srgbClr val="FCDD04"/>
    <a:srgbClr val="8DC624"/>
    <a:srgbClr val="C9E411"/>
    <a:srgbClr val="EBECE2"/>
    <a:srgbClr val="FBFD01"/>
    <a:srgbClr val="CE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08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82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98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86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11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29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89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30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2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1CD1-9B11-467C-AE3C-058813D4BAA5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00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389699" y="323154"/>
            <a:ext cx="8472947" cy="1434066"/>
          </a:xfrm>
          <a:prstGeom prst="rect">
            <a:avLst/>
          </a:prstGeom>
        </p:spPr>
        <p:txBody>
          <a:bodyPr wrap="none" lIns="130046" tIns="65023" rIns="130046" bIns="6502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b="1" u="sng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anose="030F0702030302020204" pitchFamily="66" charset="0"/>
              </a:rPr>
              <a:t>What makes a good friend?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31765" y="2298973"/>
            <a:ext cx="5155096" cy="1446550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ILO</a:t>
            </a:r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To appreciate positive influences in our lives.</a:t>
            </a:r>
          </a:p>
        </p:txBody>
      </p:sp>
      <p:pic>
        <p:nvPicPr>
          <p:cNvPr id="3" name="Picture 2" descr="Image result for friendsh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394" y="4287276"/>
            <a:ext cx="4063218" cy="173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68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friendsh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19" y="2077165"/>
            <a:ext cx="4063218" cy="173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/>
          <p:cNvSpPr/>
          <p:nvPr/>
        </p:nvSpPr>
        <p:spPr>
          <a:xfrm>
            <a:off x="4698613" y="208606"/>
            <a:ext cx="3896747" cy="122220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Great for self esteem and criticism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4698612" y="4688718"/>
            <a:ext cx="3896747" cy="122220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We can take friendship for granted, because we are so comfortable with them in our lives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363419" y="208606"/>
            <a:ext cx="3896747" cy="122220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We practice key relationship and communication skills by talking and listening</a:t>
            </a:r>
          </a:p>
        </p:txBody>
      </p:sp>
      <p:sp>
        <p:nvSpPr>
          <p:cNvPr id="8" name="Rectangle: Rounded Corners 7"/>
          <p:cNvSpPr/>
          <p:nvPr/>
        </p:nvSpPr>
        <p:spPr>
          <a:xfrm>
            <a:off x="446654" y="4730259"/>
            <a:ext cx="3896747" cy="1222205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They can give us strength and help remove negative feelings about ourselves</a:t>
            </a:r>
          </a:p>
        </p:txBody>
      </p:sp>
      <p:sp>
        <p:nvSpPr>
          <p:cNvPr id="9" name="Rectangle: Rounded Corners 8"/>
          <p:cNvSpPr/>
          <p:nvPr/>
        </p:nvSpPr>
        <p:spPr>
          <a:xfrm>
            <a:off x="4698613" y="3176126"/>
            <a:ext cx="3896747" cy="122220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We can learn to forgive and be forgiven</a:t>
            </a:r>
          </a:p>
        </p:txBody>
      </p:sp>
      <p:sp>
        <p:nvSpPr>
          <p:cNvPr id="10" name="Rectangle: Rounded Corners 9"/>
          <p:cNvSpPr/>
          <p:nvPr/>
        </p:nvSpPr>
        <p:spPr>
          <a:xfrm>
            <a:off x="4698613" y="1675409"/>
            <a:ext cx="3896747" cy="1222205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Our friends are there when others let us down</a:t>
            </a:r>
          </a:p>
        </p:txBody>
      </p:sp>
    </p:spTree>
    <p:extLst>
      <p:ext uri="{BB962C8B-B14F-4D97-AF65-F5344CB8AC3E}">
        <p14:creationId xmlns:p14="http://schemas.microsoft.com/office/powerpoint/2010/main" val="426222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679" y="2739969"/>
            <a:ext cx="4569891" cy="2060774"/>
          </a:xfrm>
          <a:solidFill>
            <a:srgbClr val="E81962"/>
          </a:solidFill>
        </p:spPr>
        <p:txBody>
          <a:bodyPr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It doesn’t have to be with that person..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9093" y="2044851"/>
            <a:ext cx="8574157" cy="523220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Discuss in pairs a friendship that you each have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Image result for talk in pai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52641"/>
            <a:ext cx="476250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389699" y="252814"/>
            <a:ext cx="8472947" cy="1434066"/>
          </a:xfrm>
          <a:prstGeom prst="rect">
            <a:avLst/>
          </a:prstGeom>
        </p:spPr>
        <p:txBody>
          <a:bodyPr wrap="none" lIns="130046" tIns="65023" rIns="130046" bIns="6502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b="1" u="sng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anose="030F0702030302020204" pitchFamily="66" charset="0"/>
              </a:rPr>
              <a:t>What makes a good friend?</a:t>
            </a:r>
          </a:p>
        </p:txBody>
      </p:sp>
      <p:sp>
        <p:nvSpPr>
          <p:cNvPr id="2" name="Speech Bubble: Oval 1"/>
          <p:cNvSpPr/>
          <p:nvPr/>
        </p:nvSpPr>
        <p:spPr>
          <a:xfrm>
            <a:off x="4626171" y="2855742"/>
            <a:ext cx="4517829" cy="1266092"/>
          </a:xfrm>
          <a:prstGeom prst="wedgeEllipseCallout">
            <a:avLst>
              <a:gd name="adj1" fmla="val -66918"/>
              <a:gd name="adj2" fmla="val 34722"/>
            </a:avLst>
          </a:prstGeom>
          <a:solidFill>
            <a:srgbClr val="FBFD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It cant be a girl/boy-friend…if you have one</a:t>
            </a:r>
          </a:p>
        </p:txBody>
      </p:sp>
      <p:sp>
        <p:nvSpPr>
          <p:cNvPr id="9" name="Speech Bubble: Oval 8"/>
          <p:cNvSpPr/>
          <p:nvPr/>
        </p:nvSpPr>
        <p:spPr>
          <a:xfrm>
            <a:off x="4626170" y="4193632"/>
            <a:ext cx="4517829" cy="1266092"/>
          </a:xfrm>
          <a:prstGeom prst="wedgeEllipseCallout">
            <a:avLst>
              <a:gd name="adj1" fmla="val -56020"/>
              <a:gd name="adj2" fmla="val 9166"/>
            </a:avLst>
          </a:prstGeom>
          <a:solidFill>
            <a:srgbClr val="C9E4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The person has to be alive and a real friend…not Johnny Depp!</a:t>
            </a:r>
          </a:p>
        </p:txBody>
      </p:sp>
      <p:sp>
        <p:nvSpPr>
          <p:cNvPr id="10" name="Speech Bubble: Oval 9"/>
          <p:cNvSpPr/>
          <p:nvPr/>
        </p:nvSpPr>
        <p:spPr>
          <a:xfrm>
            <a:off x="4626169" y="5531522"/>
            <a:ext cx="4517829" cy="1266092"/>
          </a:xfrm>
          <a:prstGeom prst="wedgeEllipseCallout">
            <a:avLst>
              <a:gd name="adj1" fmla="val -61002"/>
              <a:gd name="adj2" fmla="val -37500"/>
            </a:avLst>
          </a:prstGeom>
          <a:solidFill>
            <a:srgbClr val="8DC6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It cant be a pet</a:t>
            </a:r>
          </a:p>
        </p:txBody>
      </p:sp>
    </p:spTree>
    <p:extLst>
      <p:ext uri="{BB962C8B-B14F-4D97-AF65-F5344CB8AC3E}">
        <p14:creationId xmlns:p14="http://schemas.microsoft.com/office/powerpoint/2010/main" val="921613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9090" y="1745404"/>
            <a:ext cx="8574157" cy="523220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Discuss in pairs a friendship that you each have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Image result for talk in pai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003" y="2727508"/>
            <a:ext cx="476250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389699" y="252814"/>
            <a:ext cx="8472947" cy="1434066"/>
          </a:xfrm>
          <a:prstGeom prst="rect">
            <a:avLst/>
          </a:prstGeom>
        </p:spPr>
        <p:txBody>
          <a:bodyPr wrap="none" lIns="130046" tIns="65023" rIns="130046" bIns="6502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b="1" u="sng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anose="030F0702030302020204" pitchFamily="66" charset="0"/>
              </a:rPr>
              <a:t>What makes a good friend?</a:t>
            </a:r>
          </a:p>
        </p:txBody>
      </p:sp>
      <p:sp>
        <p:nvSpPr>
          <p:cNvPr id="2" name="Speech Bubble: Oval 1"/>
          <p:cNvSpPr/>
          <p:nvPr/>
        </p:nvSpPr>
        <p:spPr>
          <a:xfrm>
            <a:off x="5922498" y="2855742"/>
            <a:ext cx="3221502" cy="940561"/>
          </a:xfrm>
          <a:prstGeom prst="wedgeEllipseCallout">
            <a:avLst>
              <a:gd name="adj1" fmla="val -49014"/>
              <a:gd name="adj2" fmla="val 137923"/>
            </a:avLst>
          </a:prstGeom>
          <a:solidFill>
            <a:srgbClr val="FBFD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What do you value in the friendship? </a:t>
            </a:r>
          </a:p>
        </p:txBody>
      </p:sp>
      <p:sp>
        <p:nvSpPr>
          <p:cNvPr id="9" name="Speech Bubble: Oval 8"/>
          <p:cNvSpPr/>
          <p:nvPr/>
        </p:nvSpPr>
        <p:spPr>
          <a:xfrm>
            <a:off x="5020066" y="5379778"/>
            <a:ext cx="4517829" cy="1266092"/>
          </a:xfrm>
          <a:prstGeom prst="wedgeEllipseCallout">
            <a:avLst>
              <a:gd name="adj1" fmla="val -37026"/>
              <a:gd name="adj2" fmla="val -87501"/>
            </a:avLst>
          </a:prstGeom>
          <a:solidFill>
            <a:srgbClr val="C9E4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How does the friendship make you feel about yourself?</a:t>
            </a:r>
          </a:p>
        </p:txBody>
      </p:sp>
      <p:sp>
        <p:nvSpPr>
          <p:cNvPr id="10" name="Speech Bubble: Oval 9"/>
          <p:cNvSpPr/>
          <p:nvPr/>
        </p:nvSpPr>
        <p:spPr>
          <a:xfrm>
            <a:off x="-143241" y="5513937"/>
            <a:ext cx="4517829" cy="1266092"/>
          </a:xfrm>
          <a:prstGeom prst="wedgeEllipseCallout">
            <a:avLst>
              <a:gd name="adj1" fmla="val 27430"/>
              <a:gd name="adj2" fmla="val -70833"/>
            </a:avLst>
          </a:prstGeom>
          <a:solidFill>
            <a:srgbClr val="8DC6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What positive role does your friend play in your life?</a:t>
            </a:r>
          </a:p>
        </p:txBody>
      </p:sp>
      <p:sp>
        <p:nvSpPr>
          <p:cNvPr id="11" name="Speech Bubble: Oval 10"/>
          <p:cNvSpPr/>
          <p:nvPr/>
        </p:nvSpPr>
        <p:spPr>
          <a:xfrm>
            <a:off x="0" y="2327148"/>
            <a:ext cx="4517829" cy="1266092"/>
          </a:xfrm>
          <a:prstGeom prst="wedgeEllipseCallout">
            <a:avLst>
              <a:gd name="adj1" fmla="val 25250"/>
              <a:gd name="adj2" fmla="val 169167"/>
            </a:avLst>
          </a:prstGeom>
          <a:solidFill>
            <a:srgbClr val="FCDD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What does the friendship help you do, be feel, aspire to?</a:t>
            </a:r>
          </a:p>
        </p:txBody>
      </p:sp>
    </p:spTree>
    <p:extLst>
      <p:ext uri="{BB962C8B-B14F-4D97-AF65-F5344CB8AC3E}">
        <p14:creationId xmlns:p14="http://schemas.microsoft.com/office/powerpoint/2010/main" val="371391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9090" y="1745404"/>
            <a:ext cx="8574157" cy="523220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Discuss in pairs a friendship that you each have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Image result for talk in pai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003" y="2727508"/>
            <a:ext cx="476250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389699" y="252814"/>
            <a:ext cx="8472947" cy="1434066"/>
          </a:xfrm>
          <a:prstGeom prst="rect">
            <a:avLst/>
          </a:prstGeom>
        </p:spPr>
        <p:txBody>
          <a:bodyPr wrap="none" lIns="130046" tIns="65023" rIns="130046" bIns="6502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b="1" u="sng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anose="030F0702030302020204" pitchFamily="66" charset="0"/>
              </a:rPr>
              <a:t>What makes a good friend?</a:t>
            </a:r>
          </a:p>
        </p:txBody>
      </p:sp>
      <p:sp>
        <p:nvSpPr>
          <p:cNvPr id="10" name="Speech Bubble: Oval 9"/>
          <p:cNvSpPr/>
          <p:nvPr/>
        </p:nvSpPr>
        <p:spPr>
          <a:xfrm>
            <a:off x="-143241" y="5513937"/>
            <a:ext cx="4517829" cy="1266092"/>
          </a:xfrm>
          <a:prstGeom prst="wedgeEllipseCallout">
            <a:avLst>
              <a:gd name="adj1" fmla="val 27430"/>
              <a:gd name="adj2" fmla="val -70833"/>
            </a:avLst>
          </a:prstGeom>
          <a:solidFill>
            <a:srgbClr val="8DC6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What positive role does your friend play in your life?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4776" y="2496675"/>
            <a:ext cx="7822783" cy="461665"/>
          </a:xfrm>
          <a:prstGeom prst="rect">
            <a:avLst/>
          </a:prstGeom>
          <a:solidFill>
            <a:srgbClr val="E81962"/>
          </a:solidFill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Chose one of these positive qualities and write it on a post-it.</a:t>
            </a:r>
          </a:p>
        </p:txBody>
      </p:sp>
    </p:spTree>
    <p:extLst>
      <p:ext uri="{BB962C8B-B14F-4D97-AF65-F5344CB8AC3E}">
        <p14:creationId xmlns:p14="http://schemas.microsoft.com/office/powerpoint/2010/main" val="2901526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talk in pai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4" y="2960194"/>
            <a:ext cx="476250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389699" y="252814"/>
            <a:ext cx="8472947" cy="1434066"/>
          </a:xfrm>
          <a:prstGeom prst="rect">
            <a:avLst/>
          </a:prstGeom>
        </p:spPr>
        <p:txBody>
          <a:bodyPr wrap="none" lIns="130046" tIns="65023" rIns="130046" bIns="6502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b="1" u="sng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anose="030F0702030302020204" pitchFamily="66" charset="0"/>
              </a:rPr>
              <a:t>What makes a good friend?</a:t>
            </a:r>
          </a:p>
        </p:txBody>
      </p:sp>
      <p:sp>
        <p:nvSpPr>
          <p:cNvPr id="11" name="Speech Bubble: Oval 10"/>
          <p:cNvSpPr/>
          <p:nvPr/>
        </p:nvSpPr>
        <p:spPr>
          <a:xfrm>
            <a:off x="4626172" y="2031727"/>
            <a:ext cx="4517829" cy="1266092"/>
          </a:xfrm>
          <a:prstGeom prst="wedgeEllipseCallout">
            <a:avLst>
              <a:gd name="adj1" fmla="val -55398"/>
              <a:gd name="adj2" fmla="val 159167"/>
            </a:avLst>
          </a:prstGeom>
          <a:solidFill>
            <a:srgbClr val="FCDD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My friend Orange knows all the bad things about me but loves me anyway</a:t>
            </a:r>
          </a:p>
        </p:txBody>
      </p:sp>
      <p:pic>
        <p:nvPicPr>
          <p:cNvPr id="6146" name="Picture 2" descr="Image result for exam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882" y="4389121"/>
            <a:ext cx="3686408" cy="178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31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4921" y="94930"/>
            <a:ext cx="8574157" cy="1200329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Come up and each say your friends name and their positive influence on your life when you stick your post-it on the flying carpet!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2" name="Picture 2" descr="Image result for flying carpet aladdin and monk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3" y="1198831"/>
            <a:ext cx="8623495" cy="5659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414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389699" y="323154"/>
            <a:ext cx="8472947" cy="1434066"/>
          </a:xfrm>
          <a:prstGeom prst="rect">
            <a:avLst/>
          </a:prstGeom>
        </p:spPr>
        <p:txBody>
          <a:bodyPr wrap="none" lIns="130046" tIns="65023" rIns="130046" bIns="6502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b="1" u="sng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anose="030F0702030302020204" pitchFamily="66" charset="0"/>
              </a:rPr>
              <a:t>What makes a good friend?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31765" y="2298973"/>
            <a:ext cx="5155096" cy="1446550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ILO</a:t>
            </a:r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To appreciate positive influences in our lives.</a:t>
            </a:r>
          </a:p>
        </p:txBody>
      </p:sp>
      <p:pic>
        <p:nvPicPr>
          <p:cNvPr id="3" name="Picture 2" descr="Image result for friendsh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394" y="4287276"/>
            <a:ext cx="4063218" cy="173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417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291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 Sumega</dc:creator>
  <cp:lastModifiedBy>Marian Sumega</cp:lastModifiedBy>
  <cp:revision>7</cp:revision>
  <dcterms:created xsi:type="dcterms:W3CDTF">2017-03-15T22:18:15Z</dcterms:created>
  <dcterms:modified xsi:type="dcterms:W3CDTF">2017-04-17T16:06:20Z</dcterms:modified>
</cp:coreProperties>
</file>