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714C-6CB0-48EF-9621-0138AB81EC1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7516-52BC-4AAB-BC24-BE8147524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652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714C-6CB0-48EF-9621-0138AB81EC1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7516-52BC-4AAB-BC24-BE8147524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0216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714C-6CB0-48EF-9621-0138AB81EC1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7516-52BC-4AAB-BC24-BE8147524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16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714C-6CB0-48EF-9621-0138AB81EC1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7516-52BC-4AAB-BC24-BE8147524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652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714C-6CB0-48EF-9621-0138AB81EC1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7516-52BC-4AAB-BC24-BE8147524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900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714C-6CB0-48EF-9621-0138AB81EC1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7516-52BC-4AAB-BC24-BE8147524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7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714C-6CB0-48EF-9621-0138AB81EC1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7516-52BC-4AAB-BC24-BE8147524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05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714C-6CB0-48EF-9621-0138AB81EC1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7516-52BC-4AAB-BC24-BE8147524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3204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714C-6CB0-48EF-9621-0138AB81EC1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7516-52BC-4AAB-BC24-BE8147524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170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714C-6CB0-48EF-9621-0138AB81EC1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7516-52BC-4AAB-BC24-BE8147524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178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714C-6CB0-48EF-9621-0138AB81EC1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47516-52BC-4AAB-BC24-BE8147524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958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8714C-6CB0-48EF-9621-0138AB81EC15}" type="datetimeFigureOut">
              <a:rPr lang="en-GB" smtClean="0"/>
              <a:t>04/01/2021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47516-52BC-4AAB-BC24-BE81475244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117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-Point Star 3"/>
          <p:cNvSpPr/>
          <p:nvPr/>
        </p:nvSpPr>
        <p:spPr>
          <a:xfrm>
            <a:off x="130629" y="231324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5-Point Star 4"/>
          <p:cNvSpPr/>
          <p:nvPr/>
        </p:nvSpPr>
        <p:spPr>
          <a:xfrm>
            <a:off x="130629" y="1300844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5-Point Star 5"/>
          <p:cNvSpPr/>
          <p:nvPr/>
        </p:nvSpPr>
        <p:spPr>
          <a:xfrm>
            <a:off x="130629" y="1839690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5-Point Star 6"/>
          <p:cNvSpPr/>
          <p:nvPr/>
        </p:nvSpPr>
        <p:spPr>
          <a:xfrm>
            <a:off x="130629" y="2392680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5-Point Star 7"/>
          <p:cNvSpPr/>
          <p:nvPr/>
        </p:nvSpPr>
        <p:spPr>
          <a:xfrm>
            <a:off x="130629" y="2934792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5-Point Star 8"/>
          <p:cNvSpPr/>
          <p:nvPr/>
        </p:nvSpPr>
        <p:spPr>
          <a:xfrm>
            <a:off x="130629" y="3446416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5-Point Star 9"/>
          <p:cNvSpPr/>
          <p:nvPr/>
        </p:nvSpPr>
        <p:spPr>
          <a:xfrm>
            <a:off x="130629" y="3988528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5-Point Star 10"/>
          <p:cNvSpPr/>
          <p:nvPr/>
        </p:nvSpPr>
        <p:spPr>
          <a:xfrm>
            <a:off x="121920" y="4515396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5-Point Star 11"/>
          <p:cNvSpPr/>
          <p:nvPr/>
        </p:nvSpPr>
        <p:spPr>
          <a:xfrm>
            <a:off x="121920" y="5042264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5-Point Star 12"/>
          <p:cNvSpPr/>
          <p:nvPr/>
        </p:nvSpPr>
        <p:spPr>
          <a:xfrm>
            <a:off x="130629" y="5569132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5-Point Star 13"/>
          <p:cNvSpPr/>
          <p:nvPr/>
        </p:nvSpPr>
        <p:spPr>
          <a:xfrm>
            <a:off x="130629" y="6096000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5-Point Star 14"/>
          <p:cNvSpPr/>
          <p:nvPr/>
        </p:nvSpPr>
        <p:spPr>
          <a:xfrm>
            <a:off x="130629" y="778875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1184362" y="295608"/>
            <a:ext cx="2464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Bradley Hand ITC" panose="03070402050302030203" pitchFamily="66" charset="0"/>
              </a:rPr>
              <a:t>Ava Bell</a:t>
            </a:r>
            <a:endParaRPr lang="en-GB" sz="3200" b="1" dirty="0">
              <a:latin typeface="Bradley Hand ITC" panose="03070402050302030203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84366" y="931512"/>
            <a:ext cx="2464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Bradley Hand ITC" panose="03070402050302030203" pitchFamily="66" charset="0"/>
              </a:rPr>
              <a:t>Sam Gordon</a:t>
            </a:r>
            <a:endParaRPr lang="en-GB" sz="3200" b="1" dirty="0">
              <a:latin typeface="Bradley Hand ITC" panose="03070402050302030203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84366" y="1541112"/>
            <a:ext cx="24645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latin typeface="Bradley Hand ITC" panose="03070402050302030203" pitchFamily="66" charset="0"/>
              </a:rPr>
              <a:t>Oscar McDonough</a:t>
            </a:r>
            <a:endParaRPr lang="en-GB" sz="2200" b="1" dirty="0">
              <a:latin typeface="Bradley Hand ITC" panose="03070402050302030203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184366" y="2079958"/>
            <a:ext cx="2464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Bradley Hand ITC" panose="03070402050302030203" pitchFamily="66" charset="0"/>
              </a:rPr>
              <a:t>Thomas Clark</a:t>
            </a:r>
            <a:endParaRPr lang="en-GB" sz="2800" b="1" dirty="0">
              <a:latin typeface="Bradley Hand ITC" panose="03070402050302030203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190534" y="2601299"/>
            <a:ext cx="2464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Bradley Hand ITC" panose="03070402050302030203" pitchFamily="66" charset="0"/>
              </a:rPr>
              <a:t>Lucy Owens</a:t>
            </a:r>
            <a:endParaRPr lang="en-GB" sz="3200" b="1" dirty="0">
              <a:latin typeface="Bradley Hand ITC" panose="03070402050302030203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84363" y="4821099"/>
            <a:ext cx="2464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Bradley Hand ITC" panose="03070402050302030203" pitchFamily="66" charset="0"/>
              </a:rPr>
              <a:t>Jacob </a:t>
            </a:r>
            <a:r>
              <a:rPr lang="en-US" sz="2800" b="1" dirty="0" err="1" smtClean="0">
                <a:latin typeface="Bradley Hand ITC" panose="03070402050302030203" pitchFamily="66" charset="0"/>
              </a:rPr>
              <a:t>Wressall</a:t>
            </a:r>
            <a:endParaRPr lang="en-GB" sz="2800" b="1" dirty="0">
              <a:latin typeface="Bradley Hand ITC" panose="03070402050302030203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184364" y="5334847"/>
            <a:ext cx="2464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Bradley Hand ITC" panose="03070402050302030203" pitchFamily="66" charset="0"/>
              </a:rPr>
              <a:t>Lucy </a:t>
            </a:r>
            <a:r>
              <a:rPr lang="en-US" sz="2800" b="1" dirty="0" err="1" smtClean="0">
                <a:latin typeface="Bradley Hand ITC" panose="03070402050302030203" pitchFamily="66" charset="0"/>
              </a:rPr>
              <a:t>Howgate</a:t>
            </a:r>
            <a:endParaRPr lang="en-GB" sz="2800" b="1" dirty="0">
              <a:latin typeface="Bradley Hand ITC" panose="03070402050302030203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184365" y="5868187"/>
            <a:ext cx="2464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Bradley Hand ITC" panose="03070402050302030203" pitchFamily="66" charset="0"/>
              </a:rPr>
              <a:t>Kara John</a:t>
            </a:r>
            <a:endParaRPr lang="en-GB" sz="2800" b="1" dirty="0">
              <a:latin typeface="Bradley Hand ITC" panose="03070402050302030203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184365" y="6325387"/>
            <a:ext cx="2464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Bradley Hand ITC" panose="03070402050302030203" pitchFamily="66" charset="0"/>
              </a:rPr>
              <a:t>Thomas Clark</a:t>
            </a:r>
            <a:endParaRPr lang="en-GB" sz="2800" b="1" dirty="0">
              <a:latin typeface="Bradley Hand ITC" panose="03070402050302030203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84362" y="3175438"/>
            <a:ext cx="2464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Bradley Hand ITC" panose="03070402050302030203" pitchFamily="66" charset="0"/>
              </a:rPr>
              <a:t>Chloe </a:t>
            </a:r>
            <a:r>
              <a:rPr lang="en-US" sz="3200" b="1" dirty="0" err="1" smtClean="0">
                <a:latin typeface="Bradley Hand ITC" panose="03070402050302030203" pitchFamily="66" charset="0"/>
              </a:rPr>
              <a:t>Verbist</a:t>
            </a:r>
            <a:endParaRPr lang="en-GB" sz="3200" b="1" dirty="0">
              <a:latin typeface="Bradley Hand ITC" panose="03070402050302030203" pitchFamily="66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184363" y="3762076"/>
            <a:ext cx="2464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Bradley Hand ITC" panose="03070402050302030203" pitchFamily="66" charset="0"/>
              </a:rPr>
              <a:t>Olivia Venus</a:t>
            </a:r>
            <a:endParaRPr lang="en-GB" sz="3200" b="1" dirty="0">
              <a:latin typeface="Bradley Hand ITC" panose="03070402050302030203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184362" y="4291587"/>
            <a:ext cx="2464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Bradley Hand ITC" panose="03070402050302030203" pitchFamily="66" charset="0"/>
              </a:rPr>
              <a:t>Evan Ridley</a:t>
            </a:r>
            <a:endParaRPr lang="en-GB" sz="3200" b="1" dirty="0">
              <a:latin typeface="Bradley Hand ITC" panose="03070402050302030203" pitchFamily="66" charset="0"/>
            </a:endParaRPr>
          </a:p>
        </p:txBody>
      </p:sp>
      <p:sp>
        <p:nvSpPr>
          <p:cNvPr id="29" name="5-Point Star 28"/>
          <p:cNvSpPr/>
          <p:nvPr/>
        </p:nvSpPr>
        <p:spPr>
          <a:xfrm>
            <a:off x="4032067" y="175113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5-Point Star 29"/>
          <p:cNvSpPr/>
          <p:nvPr/>
        </p:nvSpPr>
        <p:spPr>
          <a:xfrm>
            <a:off x="8113486" y="231324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5-Point Star 30"/>
          <p:cNvSpPr/>
          <p:nvPr/>
        </p:nvSpPr>
        <p:spPr>
          <a:xfrm>
            <a:off x="4045130" y="726750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5-Point Star 31"/>
          <p:cNvSpPr/>
          <p:nvPr/>
        </p:nvSpPr>
        <p:spPr>
          <a:xfrm>
            <a:off x="4034970" y="1283632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5-Point Star 32"/>
          <p:cNvSpPr/>
          <p:nvPr/>
        </p:nvSpPr>
        <p:spPr>
          <a:xfrm>
            <a:off x="4032067" y="1798450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5-Point Star 33"/>
          <p:cNvSpPr/>
          <p:nvPr/>
        </p:nvSpPr>
        <p:spPr>
          <a:xfrm>
            <a:off x="4020455" y="2344508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5-Point Star 34"/>
          <p:cNvSpPr/>
          <p:nvPr/>
        </p:nvSpPr>
        <p:spPr>
          <a:xfrm>
            <a:off x="4008843" y="2874946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5-Point Star 35"/>
          <p:cNvSpPr/>
          <p:nvPr/>
        </p:nvSpPr>
        <p:spPr>
          <a:xfrm>
            <a:off x="4020455" y="3446416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5-Point Star 36"/>
          <p:cNvSpPr/>
          <p:nvPr/>
        </p:nvSpPr>
        <p:spPr>
          <a:xfrm>
            <a:off x="4020455" y="3946742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5-Point Star 37"/>
          <p:cNvSpPr/>
          <p:nvPr/>
        </p:nvSpPr>
        <p:spPr>
          <a:xfrm>
            <a:off x="4011746" y="4502511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5-Point Star 38"/>
          <p:cNvSpPr/>
          <p:nvPr/>
        </p:nvSpPr>
        <p:spPr>
          <a:xfrm>
            <a:off x="4011748" y="5030047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5-Point Star 39"/>
          <p:cNvSpPr/>
          <p:nvPr/>
        </p:nvSpPr>
        <p:spPr>
          <a:xfrm>
            <a:off x="4011748" y="5563387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5-Point Star 40"/>
          <p:cNvSpPr/>
          <p:nvPr/>
        </p:nvSpPr>
        <p:spPr>
          <a:xfrm>
            <a:off x="4011748" y="6085119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5-Point Star 41"/>
          <p:cNvSpPr/>
          <p:nvPr/>
        </p:nvSpPr>
        <p:spPr>
          <a:xfrm>
            <a:off x="8113486" y="835739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5-Point Star 42"/>
          <p:cNvSpPr/>
          <p:nvPr/>
        </p:nvSpPr>
        <p:spPr>
          <a:xfrm>
            <a:off x="8113486" y="1451094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5-Point Star 43"/>
          <p:cNvSpPr/>
          <p:nvPr/>
        </p:nvSpPr>
        <p:spPr>
          <a:xfrm>
            <a:off x="8113486" y="2068931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5-Point Star 44"/>
          <p:cNvSpPr/>
          <p:nvPr/>
        </p:nvSpPr>
        <p:spPr>
          <a:xfrm>
            <a:off x="8113486" y="2686768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5-Point Star 45"/>
          <p:cNvSpPr/>
          <p:nvPr/>
        </p:nvSpPr>
        <p:spPr>
          <a:xfrm>
            <a:off x="8113486" y="3296368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5-Point Star 46"/>
          <p:cNvSpPr/>
          <p:nvPr/>
        </p:nvSpPr>
        <p:spPr>
          <a:xfrm>
            <a:off x="8104777" y="3905968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5-Point Star 47"/>
          <p:cNvSpPr/>
          <p:nvPr/>
        </p:nvSpPr>
        <p:spPr>
          <a:xfrm>
            <a:off x="8104777" y="4502511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5158372" y="295608"/>
            <a:ext cx="2464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Bradley Hand ITC" panose="03070402050302030203" pitchFamily="66" charset="0"/>
              </a:rPr>
              <a:t>Lana </a:t>
            </a:r>
            <a:r>
              <a:rPr lang="en-US" sz="3200" b="1" dirty="0" err="1" smtClean="0">
                <a:latin typeface="Bradley Hand ITC" panose="03070402050302030203" pitchFamily="66" charset="0"/>
              </a:rPr>
              <a:t>Crocher</a:t>
            </a:r>
            <a:endParaRPr lang="en-GB" sz="3200" b="1" dirty="0">
              <a:latin typeface="Bradley Hand ITC" panose="03070402050302030203" pitchFamily="66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140956" y="3666568"/>
            <a:ext cx="262709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latin typeface="Bradley Hand ITC" panose="03070402050302030203" pitchFamily="66" charset="0"/>
              </a:rPr>
              <a:t>Benjamin Smithies</a:t>
            </a:r>
            <a:endParaRPr lang="en-GB" sz="2200" b="1" dirty="0">
              <a:latin typeface="Bradley Hand ITC" panose="03070402050302030203" pitchFamily="66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158376" y="4170263"/>
            <a:ext cx="2464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Bradley Hand ITC" panose="03070402050302030203" pitchFamily="66" charset="0"/>
              </a:rPr>
              <a:t>Hatty</a:t>
            </a:r>
            <a:r>
              <a:rPr lang="en-US" sz="2800" b="1" dirty="0" smtClean="0">
                <a:latin typeface="Bradley Hand ITC" panose="03070402050302030203" pitchFamily="66" charset="0"/>
              </a:rPr>
              <a:t> Taylor</a:t>
            </a:r>
            <a:endParaRPr lang="en-GB" sz="2800" b="1" dirty="0">
              <a:latin typeface="Bradley Hand ITC" panose="03070402050302030203" pitchFamily="66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140958" y="4742779"/>
            <a:ext cx="2464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Bradley Hand ITC" panose="03070402050302030203" pitchFamily="66" charset="0"/>
              </a:rPr>
              <a:t>Mazie</a:t>
            </a:r>
            <a:r>
              <a:rPr lang="en-US" sz="2800" b="1" dirty="0" smtClean="0">
                <a:latin typeface="Bradley Hand ITC" panose="03070402050302030203" pitchFamily="66" charset="0"/>
              </a:rPr>
              <a:t> </a:t>
            </a:r>
            <a:r>
              <a:rPr lang="en-US" sz="2800" b="1" dirty="0" err="1" smtClean="0">
                <a:latin typeface="Bradley Hand ITC" panose="03070402050302030203" pitchFamily="66" charset="0"/>
              </a:rPr>
              <a:t>Parkin</a:t>
            </a:r>
            <a:endParaRPr lang="en-GB" sz="2800" b="1" dirty="0">
              <a:latin typeface="Bradley Hand ITC" panose="03070402050302030203" pitchFamily="66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140957" y="5315295"/>
            <a:ext cx="2464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Bradley Hand ITC" panose="03070402050302030203" pitchFamily="66" charset="0"/>
              </a:rPr>
              <a:t>Jack Lomax</a:t>
            </a:r>
            <a:endParaRPr lang="en-GB" sz="3200" b="1" dirty="0">
              <a:latin typeface="Bradley Hand ITC" panose="03070402050302030203" pitchFamily="66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099594" y="5855939"/>
            <a:ext cx="24645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Bradley Hand ITC" panose="03070402050302030203" pitchFamily="66" charset="0"/>
              </a:rPr>
              <a:t>Ella West</a:t>
            </a:r>
            <a:endParaRPr lang="en-GB" sz="3200" b="1" dirty="0">
              <a:latin typeface="Bradley Hand ITC" panose="03070402050302030203" pitchFamily="66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098143" y="6320491"/>
            <a:ext cx="2464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Bradley Hand ITC" panose="03070402050302030203" pitchFamily="66" charset="0"/>
              </a:rPr>
              <a:t>Kian </a:t>
            </a:r>
            <a:r>
              <a:rPr lang="en-US" sz="2800" b="1" dirty="0" err="1" smtClean="0">
                <a:latin typeface="Bradley Hand ITC" panose="03070402050302030203" pitchFamily="66" charset="0"/>
              </a:rPr>
              <a:t>Mellis</a:t>
            </a:r>
            <a:endParaRPr lang="en-GB" sz="2800" b="1" dirty="0">
              <a:latin typeface="Bradley Hand ITC" panose="03070402050302030203" pitchFamily="66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140954" y="895256"/>
            <a:ext cx="2464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Bradley Hand ITC" panose="03070402050302030203" pitchFamily="66" charset="0"/>
              </a:rPr>
              <a:t>Lucy Hodgson</a:t>
            </a:r>
            <a:endParaRPr lang="en-GB" sz="2800" b="1" dirty="0">
              <a:latin typeface="Bradley Hand ITC" panose="03070402050302030203" pitchFamily="66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140955" y="1485657"/>
            <a:ext cx="246452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latin typeface="Bradley Hand ITC" panose="03070402050302030203" pitchFamily="66" charset="0"/>
              </a:rPr>
              <a:t>Jessica Graham</a:t>
            </a:r>
            <a:endParaRPr lang="en-GB" sz="2600" b="1" dirty="0">
              <a:latin typeface="Bradley Hand ITC" panose="03070402050302030203" pitchFamily="66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158373" y="2013846"/>
            <a:ext cx="2464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Bradley Hand ITC" panose="03070402050302030203" pitchFamily="66" charset="0"/>
              </a:rPr>
              <a:t>Ellie Edwards</a:t>
            </a:r>
            <a:endParaRPr lang="en-GB" sz="2800" b="1" dirty="0">
              <a:latin typeface="Bradley Hand ITC" panose="03070402050302030203" pitchFamily="66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160552" y="2571883"/>
            <a:ext cx="246452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>
                <a:latin typeface="Bradley Hand ITC" panose="03070402050302030203" pitchFamily="66" charset="0"/>
              </a:rPr>
              <a:t>Charlotte Varley</a:t>
            </a:r>
            <a:endParaRPr lang="en-GB" sz="2600" b="1" dirty="0">
              <a:latin typeface="Bradley Hand ITC" panose="03070402050302030203" pitchFamily="66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5163455" y="3129920"/>
            <a:ext cx="2464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Bradley Hand ITC" panose="03070402050302030203" pitchFamily="66" charset="0"/>
              </a:rPr>
              <a:t>Erin Graham</a:t>
            </a:r>
            <a:endParaRPr lang="en-GB" sz="2800" b="1" dirty="0">
              <a:latin typeface="Bradley Hand ITC" panose="03070402050302030203" pitchFamily="66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9432108" y="409543"/>
            <a:ext cx="2464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Bradley Hand ITC" panose="03070402050302030203" pitchFamily="66" charset="0"/>
              </a:rPr>
              <a:t>Brooklyn King</a:t>
            </a:r>
            <a:endParaRPr lang="en-GB" sz="2400" b="1" dirty="0">
              <a:latin typeface="Bradley Hand ITC" panose="03070402050302030203" pitchFamily="66" charset="0"/>
            </a:endParaRPr>
          </a:p>
        </p:txBody>
      </p:sp>
      <p:sp>
        <p:nvSpPr>
          <p:cNvPr id="62" name="5-Point Star 61"/>
          <p:cNvSpPr/>
          <p:nvPr/>
        </p:nvSpPr>
        <p:spPr>
          <a:xfrm>
            <a:off x="8113486" y="5133405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5-Point Star 62"/>
          <p:cNvSpPr/>
          <p:nvPr/>
        </p:nvSpPr>
        <p:spPr>
          <a:xfrm>
            <a:off x="10874110" y="6126845"/>
            <a:ext cx="766354" cy="60960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TextBox 63"/>
          <p:cNvSpPr txBox="1"/>
          <p:nvPr/>
        </p:nvSpPr>
        <p:spPr>
          <a:xfrm>
            <a:off x="9432106" y="1044485"/>
            <a:ext cx="24645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latin typeface="Bradley Hand ITC" panose="03070402050302030203" pitchFamily="66" charset="0"/>
              </a:rPr>
              <a:t>Benjamin McDade</a:t>
            </a:r>
            <a:endParaRPr lang="en-GB" sz="2200" b="1" dirty="0">
              <a:latin typeface="Bradley Hand ITC" panose="03070402050302030203" pitchFamily="66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9432107" y="1699599"/>
            <a:ext cx="2464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Bradley Hand ITC" panose="03070402050302030203" pitchFamily="66" charset="0"/>
              </a:rPr>
              <a:t>Daniel McGee</a:t>
            </a:r>
            <a:endParaRPr lang="en-GB" sz="2800" b="1" dirty="0">
              <a:latin typeface="Bradley Hand ITC" panose="03070402050302030203" pitchFamily="66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9432107" y="2373731"/>
            <a:ext cx="2464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Bradley Hand ITC" panose="03070402050302030203" pitchFamily="66" charset="0"/>
              </a:rPr>
              <a:t>Lewis Bainbridge</a:t>
            </a:r>
            <a:endParaRPr lang="en-GB" sz="2400" b="1" dirty="0">
              <a:latin typeface="Bradley Hand ITC" panose="03070402050302030203" pitchFamily="66" charset="0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9432108" y="2977047"/>
            <a:ext cx="2464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Bradley Hand ITC" panose="03070402050302030203" pitchFamily="66" charset="0"/>
              </a:rPr>
              <a:t>Rebecca Gent</a:t>
            </a:r>
            <a:endParaRPr lang="en-GB" sz="2400" b="1" dirty="0">
              <a:latin typeface="Bradley Hand ITC" panose="03070402050302030203" pitchFamily="66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9432106" y="3577410"/>
            <a:ext cx="2464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Bradley Hand ITC" panose="03070402050302030203" pitchFamily="66" charset="0"/>
              </a:rPr>
              <a:t>Holly Roe</a:t>
            </a:r>
            <a:endParaRPr lang="en-GB" sz="2800" b="1" dirty="0">
              <a:latin typeface="Bradley Hand ITC" panose="03070402050302030203" pitchFamily="66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9432106" y="4139501"/>
            <a:ext cx="24645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Bradley Hand ITC" panose="03070402050302030203" pitchFamily="66" charset="0"/>
              </a:rPr>
              <a:t>Xena</a:t>
            </a:r>
            <a:r>
              <a:rPr lang="en-US" sz="2800" b="1" dirty="0" smtClean="0">
                <a:latin typeface="Bradley Hand ITC" panose="03070402050302030203" pitchFamily="66" charset="0"/>
              </a:rPr>
              <a:t> Taylor</a:t>
            </a:r>
            <a:endParaRPr lang="en-GB" sz="2800" b="1" dirty="0">
              <a:latin typeface="Bradley Hand ITC" panose="03070402050302030203" pitchFamily="66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9367528" y="5299464"/>
            <a:ext cx="2464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Bradley Hand ITC" panose="03070402050302030203" pitchFamily="66" charset="0"/>
              </a:rPr>
              <a:t>Lewis Turnbull</a:t>
            </a:r>
            <a:endParaRPr lang="en-GB" sz="2400" b="1" dirty="0">
              <a:latin typeface="Bradley Hand ITC" panose="03070402050302030203" pitchFamily="66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9353007" y="4773105"/>
            <a:ext cx="2464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Bradley Hand ITC" panose="03070402050302030203" pitchFamily="66" charset="0"/>
              </a:rPr>
              <a:t>Megan </a:t>
            </a:r>
            <a:r>
              <a:rPr lang="en-US" sz="2400" b="1" dirty="0" err="1" smtClean="0">
                <a:latin typeface="Bradley Hand ITC" panose="03070402050302030203" pitchFamily="66" charset="0"/>
              </a:rPr>
              <a:t>Hauxwell</a:t>
            </a:r>
            <a:endParaRPr lang="en-GB" sz="2400" b="1" dirty="0">
              <a:latin typeface="Bradley Hand ITC" panose="03070402050302030203" pitchFamily="66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8600451" y="5807699"/>
            <a:ext cx="25349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Star Students Dec 2020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184635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70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Bradley Hand ITC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B. Walker</dc:creator>
  <cp:lastModifiedBy>B. Walker</cp:lastModifiedBy>
  <cp:revision>10</cp:revision>
  <dcterms:created xsi:type="dcterms:W3CDTF">2021-01-04T19:31:45Z</dcterms:created>
  <dcterms:modified xsi:type="dcterms:W3CDTF">2021-01-04T21:17:46Z</dcterms:modified>
</cp:coreProperties>
</file>