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5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277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39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32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135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75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095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227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778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84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133B4-03B5-4999-A997-DD3D8C8AD471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D10EF-4459-4A38-A3DC-159D7061F2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74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6 Points 3">
            <a:extLst>
              <a:ext uri="{FF2B5EF4-FFF2-40B4-BE49-F238E27FC236}">
                <a16:creationId xmlns:a16="http://schemas.microsoft.com/office/drawing/2014/main" id="{40513DE8-60AC-40B6-A707-9B0B5FF06955}"/>
              </a:ext>
            </a:extLst>
          </p:cNvPr>
          <p:cNvSpPr/>
          <p:nvPr/>
        </p:nvSpPr>
        <p:spPr>
          <a:xfrm>
            <a:off x="2729133" y="576775"/>
            <a:ext cx="7498080" cy="5641145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8F0304-8EE7-466B-89D9-64CF5EC4B395}"/>
              </a:ext>
            </a:extLst>
          </p:cNvPr>
          <p:cNvSpPr txBox="1"/>
          <p:nvPr/>
        </p:nvSpPr>
        <p:spPr>
          <a:xfrm>
            <a:off x="318052" y="2704848"/>
            <a:ext cx="28451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7</a:t>
            </a:r>
          </a:p>
          <a:p>
            <a:pPr algn="ctr"/>
            <a:r>
              <a:rPr lang="en-GB" sz="2800" b="1" dirty="0" err="1" smtClean="0">
                <a:latin typeface="Bradley Hand ITC" panose="03070402050302030203" pitchFamily="66" charset="0"/>
              </a:rPr>
              <a:t>Ellena</a:t>
            </a:r>
            <a:r>
              <a:rPr lang="en-GB" sz="2800" b="1" dirty="0" smtClean="0">
                <a:latin typeface="Bradley Hand ITC" panose="03070402050302030203" pitchFamily="66" charset="0"/>
              </a:rPr>
              <a:t> </a:t>
            </a:r>
            <a:r>
              <a:rPr lang="en-GB" sz="2800" b="1" dirty="0" err="1" smtClean="0">
                <a:latin typeface="Bradley Hand ITC" panose="03070402050302030203" pitchFamily="66" charset="0"/>
              </a:rPr>
              <a:t>Ince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 smtClean="0">
                <a:latin typeface="Bradley Hand ITC" panose="03070402050302030203" pitchFamily="66" charset="0"/>
              </a:rPr>
              <a:t>7P   67 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8E999B-D168-4EA4-A519-3ACE6A2DA541}"/>
              </a:ext>
            </a:extLst>
          </p:cNvPr>
          <p:cNvSpPr txBox="1"/>
          <p:nvPr/>
        </p:nvSpPr>
        <p:spPr>
          <a:xfrm>
            <a:off x="2984407" y="576775"/>
            <a:ext cx="24738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8</a:t>
            </a:r>
          </a:p>
          <a:p>
            <a:pPr algn="ctr"/>
            <a:r>
              <a:rPr lang="en-GB" sz="2800" b="1" dirty="0" smtClean="0">
                <a:latin typeface="Bradley Hand ITC" panose="03070402050302030203" pitchFamily="66" charset="0"/>
              </a:rPr>
              <a:t>Abbie </a:t>
            </a:r>
            <a:r>
              <a:rPr lang="en-GB" sz="2800" b="1" dirty="0" err="1" smtClean="0">
                <a:latin typeface="Bradley Hand ITC" panose="03070402050302030203" pitchFamily="66" charset="0"/>
              </a:rPr>
              <a:t>Dowsey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 smtClean="0">
                <a:latin typeface="Bradley Hand ITC" panose="03070402050302030203" pitchFamily="66" charset="0"/>
              </a:rPr>
              <a:t>8R   78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6ABA65-E3D0-4FE3-9F73-4AFD26CD61E9}"/>
              </a:ext>
            </a:extLst>
          </p:cNvPr>
          <p:cNvSpPr txBox="1"/>
          <p:nvPr/>
        </p:nvSpPr>
        <p:spPr>
          <a:xfrm>
            <a:off x="8187397" y="627072"/>
            <a:ext cx="2654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9</a:t>
            </a:r>
          </a:p>
          <a:p>
            <a:pPr algn="ctr"/>
            <a:r>
              <a:rPr lang="en-US" sz="2800" b="1" dirty="0" smtClean="0">
                <a:latin typeface="Bradley Hand ITC" panose="03070402050302030203" pitchFamily="66" charset="0"/>
              </a:rPr>
              <a:t>Nathan Evans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 smtClean="0">
                <a:latin typeface="Bradley Hand ITC" panose="03070402050302030203" pitchFamily="66" charset="0"/>
              </a:rPr>
              <a:t>9S   82  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CF2FED-EF0E-4AD4-AC35-612C5F7178EC}"/>
              </a:ext>
            </a:extLst>
          </p:cNvPr>
          <p:cNvSpPr txBox="1"/>
          <p:nvPr/>
        </p:nvSpPr>
        <p:spPr>
          <a:xfrm>
            <a:off x="9146343" y="2736502"/>
            <a:ext cx="30298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10</a:t>
            </a:r>
          </a:p>
          <a:p>
            <a:pPr algn="ctr"/>
            <a:r>
              <a:rPr lang="en-GB" sz="2800" b="1" dirty="0" smtClean="0">
                <a:latin typeface="Bradley Hand ITC" panose="03070402050302030203" pitchFamily="66" charset="0"/>
              </a:rPr>
              <a:t>Amber Horner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 smtClean="0">
                <a:latin typeface="Bradley Hand ITC" panose="03070402050302030203" pitchFamily="66" charset="0"/>
              </a:rPr>
              <a:t>10P    37 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385E86-3494-4F15-A117-B54A55CB0132}"/>
              </a:ext>
            </a:extLst>
          </p:cNvPr>
          <p:cNvSpPr txBox="1"/>
          <p:nvPr/>
        </p:nvSpPr>
        <p:spPr>
          <a:xfrm>
            <a:off x="1626919" y="5042118"/>
            <a:ext cx="32721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11</a:t>
            </a:r>
          </a:p>
          <a:p>
            <a:pPr algn="ctr"/>
            <a:r>
              <a:rPr lang="en-US" sz="2800" b="1" dirty="0" smtClean="0">
                <a:latin typeface="Bradley Hand ITC" panose="03070402050302030203" pitchFamily="66" charset="0"/>
              </a:rPr>
              <a:t>Benjamin Smithies</a:t>
            </a:r>
            <a:endParaRPr lang="en-US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US" sz="2800" b="1" dirty="0" smtClean="0">
                <a:latin typeface="Bradley Hand ITC" panose="03070402050302030203" pitchFamily="66" charset="0"/>
              </a:rPr>
              <a:t>11N1   58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4BB27F-6620-45A0-B278-ECB22AAC9CE2}"/>
              </a:ext>
            </a:extLst>
          </p:cNvPr>
          <p:cNvSpPr txBox="1"/>
          <p:nvPr/>
        </p:nvSpPr>
        <p:spPr>
          <a:xfrm>
            <a:off x="7999870" y="4937521"/>
            <a:ext cx="30298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TUTOR GROUP</a:t>
            </a:r>
          </a:p>
          <a:p>
            <a:pPr algn="ctr"/>
            <a:r>
              <a:rPr lang="en-US" sz="2800" b="1" smtClean="0">
                <a:latin typeface="Bradley Hand ITC" panose="03070402050302030203" pitchFamily="66" charset="0"/>
              </a:rPr>
              <a:t>9S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Best average for achievement points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054986-E979-43F5-9E42-7FE67BD55CE0}"/>
              </a:ext>
            </a:extLst>
          </p:cNvPr>
          <p:cNvSpPr txBox="1"/>
          <p:nvPr/>
        </p:nvSpPr>
        <p:spPr>
          <a:xfrm>
            <a:off x="63303" y="153533"/>
            <a:ext cx="6376686" cy="477054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500" dirty="0">
                <a:solidFill>
                  <a:schemeClr val="bg1"/>
                </a:solidFill>
                <a:latin typeface="Bradley Hand ITC" panose="03070402050302030203" pitchFamily="66" charset="0"/>
              </a:rPr>
              <a:t>Top achievers of the month: </a:t>
            </a:r>
            <a:r>
              <a:rPr lang="en-GB" sz="2500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December </a:t>
            </a:r>
            <a:r>
              <a:rPr lang="en-GB" sz="2500" dirty="0">
                <a:solidFill>
                  <a:schemeClr val="bg1"/>
                </a:solidFill>
                <a:latin typeface="Bradley Hand ITC" panose="03070402050302030203" pitchFamily="66" charset="0"/>
              </a:rPr>
              <a:t>2020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EA7C16-C5F0-4472-A536-636570DF7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57" y="5798820"/>
            <a:ext cx="7334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76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6 Points 3">
            <a:extLst>
              <a:ext uri="{FF2B5EF4-FFF2-40B4-BE49-F238E27FC236}">
                <a16:creationId xmlns:a16="http://schemas.microsoft.com/office/drawing/2014/main" id="{40513DE8-60AC-40B6-A707-9B0B5FF06955}"/>
              </a:ext>
            </a:extLst>
          </p:cNvPr>
          <p:cNvSpPr/>
          <p:nvPr/>
        </p:nvSpPr>
        <p:spPr>
          <a:xfrm>
            <a:off x="2729133" y="576775"/>
            <a:ext cx="7498080" cy="5641145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8F0304-8EE7-466B-89D9-64CF5EC4B395}"/>
              </a:ext>
            </a:extLst>
          </p:cNvPr>
          <p:cNvSpPr txBox="1"/>
          <p:nvPr/>
        </p:nvSpPr>
        <p:spPr>
          <a:xfrm>
            <a:off x="318052" y="2704848"/>
            <a:ext cx="28451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7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Maddison Taylor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7R   85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8E999B-D168-4EA4-A519-3ACE6A2DA541}"/>
              </a:ext>
            </a:extLst>
          </p:cNvPr>
          <p:cNvSpPr txBox="1"/>
          <p:nvPr/>
        </p:nvSpPr>
        <p:spPr>
          <a:xfrm>
            <a:off x="2984407" y="576775"/>
            <a:ext cx="24738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8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Alex </a:t>
            </a:r>
            <a:r>
              <a:rPr lang="en-GB" sz="2800" b="1" dirty="0" err="1">
                <a:latin typeface="Bradley Hand ITC" panose="03070402050302030203" pitchFamily="66" charset="0"/>
              </a:rPr>
              <a:t>Brunskill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8E  119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6ABA65-E3D0-4FE3-9F73-4AFD26CD61E9}"/>
              </a:ext>
            </a:extLst>
          </p:cNvPr>
          <p:cNvSpPr txBox="1"/>
          <p:nvPr/>
        </p:nvSpPr>
        <p:spPr>
          <a:xfrm>
            <a:off x="8187397" y="627072"/>
            <a:ext cx="2654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9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Michael </a:t>
            </a:r>
            <a:r>
              <a:rPr lang="en-GB" sz="2800" b="1" dirty="0" err="1">
                <a:latin typeface="Bradley Hand ITC" panose="03070402050302030203" pitchFamily="66" charset="0"/>
              </a:rPr>
              <a:t>Tinkler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9D   101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CF2FED-EF0E-4AD4-AC35-612C5F7178EC}"/>
              </a:ext>
            </a:extLst>
          </p:cNvPr>
          <p:cNvSpPr txBox="1"/>
          <p:nvPr/>
        </p:nvSpPr>
        <p:spPr>
          <a:xfrm>
            <a:off x="9146343" y="2736502"/>
            <a:ext cx="30298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10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Courtney Mounter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10I    78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385E86-3494-4F15-A117-B54A55CB0132}"/>
              </a:ext>
            </a:extLst>
          </p:cNvPr>
          <p:cNvSpPr txBox="1"/>
          <p:nvPr/>
        </p:nvSpPr>
        <p:spPr>
          <a:xfrm>
            <a:off x="1789611" y="5042118"/>
            <a:ext cx="31094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11</a:t>
            </a: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Lana </a:t>
            </a:r>
            <a:r>
              <a:rPr lang="en-US" sz="2800" b="1" dirty="0" err="1">
                <a:latin typeface="Bradley Hand ITC" panose="03070402050302030203" pitchFamily="66" charset="0"/>
              </a:rPr>
              <a:t>Crocher</a:t>
            </a:r>
            <a:endParaRPr lang="en-US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Jessica Curry</a:t>
            </a: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(both) 11S   81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4BB27F-6620-45A0-B278-ECB22AAC9CE2}"/>
              </a:ext>
            </a:extLst>
          </p:cNvPr>
          <p:cNvSpPr txBox="1"/>
          <p:nvPr/>
        </p:nvSpPr>
        <p:spPr>
          <a:xfrm>
            <a:off x="7999870" y="4937521"/>
            <a:ext cx="30298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TUTOR GROUP</a:t>
            </a: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8</a:t>
            </a:r>
            <a:r>
              <a:rPr lang="en-GB" sz="2800" b="1" dirty="0">
                <a:latin typeface="Bradley Hand ITC" panose="03070402050302030203" pitchFamily="66" charset="0"/>
              </a:rPr>
              <a:t>E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Best average for achievement points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054986-E979-43F5-9E42-7FE67BD55CE0}"/>
              </a:ext>
            </a:extLst>
          </p:cNvPr>
          <p:cNvSpPr txBox="1"/>
          <p:nvPr/>
        </p:nvSpPr>
        <p:spPr>
          <a:xfrm>
            <a:off x="63303" y="153533"/>
            <a:ext cx="6376686" cy="477054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500" dirty="0">
                <a:solidFill>
                  <a:schemeClr val="bg1"/>
                </a:solidFill>
                <a:latin typeface="Bradley Hand ITC" panose="03070402050302030203" pitchFamily="66" charset="0"/>
              </a:rPr>
              <a:t>Top achievers of the month: </a:t>
            </a:r>
            <a:r>
              <a:rPr lang="en-GB" sz="25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October </a:t>
            </a:r>
            <a:r>
              <a:rPr lang="en-GB" sz="2500" dirty="0">
                <a:solidFill>
                  <a:schemeClr val="bg1"/>
                </a:solidFill>
                <a:latin typeface="Bradley Hand ITC" panose="03070402050302030203" pitchFamily="66" charset="0"/>
              </a:rPr>
              <a:t>2020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EA7C16-C5F0-4472-A536-636570DF7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57" y="5798820"/>
            <a:ext cx="7334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40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r: 6 Points 3">
            <a:extLst>
              <a:ext uri="{FF2B5EF4-FFF2-40B4-BE49-F238E27FC236}">
                <a16:creationId xmlns:a16="http://schemas.microsoft.com/office/drawing/2014/main" id="{40513DE8-60AC-40B6-A707-9B0B5FF06955}"/>
              </a:ext>
            </a:extLst>
          </p:cNvPr>
          <p:cNvSpPr/>
          <p:nvPr/>
        </p:nvSpPr>
        <p:spPr>
          <a:xfrm>
            <a:off x="2729133" y="576775"/>
            <a:ext cx="7498080" cy="5641145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8F0304-8EE7-466B-89D9-64CF5EC4B395}"/>
              </a:ext>
            </a:extLst>
          </p:cNvPr>
          <p:cNvSpPr txBox="1"/>
          <p:nvPr/>
        </p:nvSpPr>
        <p:spPr>
          <a:xfrm>
            <a:off x="437322" y="2704848"/>
            <a:ext cx="27258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7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Riley Thompson-Moore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7K   122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8E999B-D168-4EA4-A519-3ACE6A2DA541}"/>
              </a:ext>
            </a:extLst>
          </p:cNvPr>
          <p:cNvSpPr txBox="1"/>
          <p:nvPr/>
        </p:nvSpPr>
        <p:spPr>
          <a:xfrm>
            <a:off x="2984407" y="576775"/>
            <a:ext cx="24738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8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Joshua Jackson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8P  127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6ABA65-E3D0-4FE3-9F73-4AFD26CD61E9}"/>
              </a:ext>
            </a:extLst>
          </p:cNvPr>
          <p:cNvSpPr txBox="1"/>
          <p:nvPr/>
        </p:nvSpPr>
        <p:spPr>
          <a:xfrm>
            <a:off x="8187397" y="627072"/>
            <a:ext cx="2654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9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Michael </a:t>
            </a:r>
            <a:r>
              <a:rPr lang="en-GB" sz="2800" b="1" dirty="0" err="1">
                <a:latin typeface="Bradley Hand ITC" panose="03070402050302030203" pitchFamily="66" charset="0"/>
              </a:rPr>
              <a:t>Tinkler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9D   108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CF2FED-EF0E-4AD4-AC35-612C5F7178EC}"/>
              </a:ext>
            </a:extLst>
          </p:cNvPr>
          <p:cNvSpPr txBox="1"/>
          <p:nvPr/>
        </p:nvSpPr>
        <p:spPr>
          <a:xfrm>
            <a:off x="9146343" y="2736502"/>
            <a:ext cx="30298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10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Rosie Robinson</a:t>
            </a: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10R    82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385E86-3494-4F15-A117-B54A55CB0132}"/>
              </a:ext>
            </a:extLst>
          </p:cNvPr>
          <p:cNvSpPr txBox="1"/>
          <p:nvPr/>
        </p:nvSpPr>
        <p:spPr>
          <a:xfrm>
            <a:off x="1789611" y="5042118"/>
            <a:ext cx="31094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YEAR 11</a:t>
            </a: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Terry Crawford</a:t>
            </a: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11N1   85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4BB27F-6620-45A0-B278-ECB22AAC9CE2}"/>
              </a:ext>
            </a:extLst>
          </p:cNvPr>
          <p:cNvSpPr txBox="1"/>
          <p:nvPr/>
        </p:nvSpPr>
        <p:spPr>
          <a:xfrm>
            <a:off x="7999870" y="4937521"/>
            <a:ext cx="30298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TUTOR GROUP</a:t>
            </a:r>
          </a:p>
          <a:p>
            <a:pPr algn="ctr"/>
            <a:r>
              <a:rPr lang="en-US" sz="2800" b="1" dirty="0">
                <a:latin typeface="Bradley Hand ITC" panose="03070402050302030203" pitchFamily="66" charset="0"/>
              </a:rPr>
              <a:t>8P</a:t>
            </a:r>
            <a:endParaRPr lang="en-GB" sz="2800" b="1" dirty="0">
              <a:latin typeface="Bradley Hand ITC" panose="03070402050302030203" pitchFamily="66" charset="0"/>
            </a:endParaRPr>
          </a:p>
          <a:p>
            <a:pPr algn="ctr"/>
            <a:r>
              <a:rPr lang="en-GB" sz="2800" b="1" dirty="0">
                <a:latin typeface="Bradley Hand ITC" panose="03070402050302030203" pitchFamily="66" charset="0"/>
              </a:rPr>
              <a:t>Best average for achievement points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054986-E979-43F5-9E42-7FE67BD55CE0}"/>
              </a:ext>
            </a:extLst>
          </p:cNvPr>
          <p:cNvSpPr txBox="1"/>
          <p:nvPr/>
        </p:nvSpPr>
        <p:spPr>
          <a:xfrm>
            <a:off x="63303" y="153533"/>
            <a:ext cx="6376686" cy="477054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500" dirty="0">
                <a:solidFill>
                  <a:schemeClr val="bg1"/>
                </a:solidFill>
                <a:latin typeface="Bradley Hand ITC" panose="03070402050302030203" pitchFamily="66" charset="0"/>
              </a:rPr>
              <a:t>Top achievers of the month: </a:t>
            </a:r>
            <a:r>
              <a:rPr lang="en-GB" sz="25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September </a:t>
            </a:r>
            <a:r>
              <a:rPr lang="en-GB" sz="2500" dirty="0">
                <a:solidFill>
                  <a:schemeClr val="bg1"/>
                </a:solidFill>
                <a:latin typeface="Bradley Hand ITC" panose="03070402050302030203" pitchFamily="66" charset="0"/>
              </a:rPr>
              <a:t>2020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EA7C16-C5F0-4472-A536-636570DF7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57" y="5798820"/>
            <a:ext cx="7334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70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144</Words>
  <Application>Microsoft Office PowerPoint</Application>
  <PresentationFormat>Widescreen</PresentationFormat>
  <Paragraphs>58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Bradley Hand ITC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B.Walker</dc:creator>
  <cp:lastModifiedBy>B. Walker</cp:lastModifiedBy>
  <cp:revision>7</cp:revision>
  <dcterms:created xsi:type="dcterms:W3CDTF">2020-09-24T07:55:15Z</dcterms:created>
  <dcterms:modified xsi:type="dcterms:W3CDTF">2021-01-05T08:57:23Z</dcterms:modified>
</cp:coreProperties>
</file>